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9" r:id="rId3"/>
    <p:sldId id="261" r:id="rId4"/>
    <p:sldId id="331" r:id="rId5"/>
    <p:sldId id="312" r:id="rId6"/>
    <p:sldId id="332" r:id="rId7"/>
    <p:sldId id="315" r:id="rId8"/>
    <p:sldId id="316" r:id="rId9"/>
    <p:sldId id="327" r:id="rId10"/>
    <p:sldId id="334" r:id="rId11"/>
    <p:sldId id="335" r:id="rId12"/>
    <p:sldId id="333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5" r:id="rId32"/>
    <p:sldId id="354" r:id="rId33"/>
    <p:sldId id="356" r:id="rId34"/>
    <p:sldId id="357" r:id="rId35"/>
    <p:sldId id="358" r:id="rId36"/>
    <p:sldId id="360" r:id="rId37"/>
    <p:sldId id="361" r:id="rId38"/>
    <p:sldId id="362" r:id="rId39"/>
    <p:sldId id="359" r:id="rId40"/>
    <p:sldId id="304" r:id="rId41"/>
    <p:sldId id="305" r:id="rId42"/>
    <p:sldId id="303" r:id="rId43"/>
    <p:sldId id="302" r:id="rId44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46"/>
    </p:embeddedFont>
    <p:embeddedFont>
      <p:font typeface="Cambria Math" panose="02040503050406030204" pitchFamily="18" charset="0"/>
      <p:regular r:id="rId47"/>
    </p:embeddedFont>
    <p:embeddedFont>
      <p:font typeface="Dubai Medium" panose="020B0603030403030204" pitchFamily="34" charset="-78"/>
      <p:regular r:id="rId48"/>
    </p:embeddedFont>
    <p:embeddedFont>
      <p:font typeface="Ebrima" panose="02000000000000000000" pitchFamily="2" charset="0"/>
      <p:regular r:id="rId49"/>
      <p:bold r:id="rId50"/>
    </p:embeddedFont>
    <p:embeddedFont>
      <p:font typeface="Economica" panose="020B060402020202020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a alnissany" initials="aa" lastIdx="1" clrIdx="0">
    <p:extLst>
      <p:ext uri="{19B8F6BF-5375-455C-9EA6-DF929625EA0E}">
        <p15:presenceInfo xmlns:p15="http://schemas.microsoft.com/office/powerpoint/2012/main" userId="635d8a201bda3e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94660"/>
  </p:normalViewPr>
  <p:slideViewPr>
    <p:cSldViewPr snapToGrid="0">
      <p:cViewPr>
        <p:scale>
          <a:sx n="75" d="100"/>
          <a:sy n="75" d="100"/>
        </p:scale>
        <p:origin x="100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263590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a263590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22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analyticsvidhya.com/blog/2021/09/adaboost-algorithm-a-complete-guide-for-beginner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upport-vector-machine-formulation-and-derivation-b146ce89f28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towardsdatascience.com/logistic-regression-b0af09cdb8ad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47113" y="876300"/>
            <a:ext cx="3249774" cy="1670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(Ensemble Methods)</a:t>
            </a:r>
            <a:br>
              <a:rPr lang="en-US" dirty="0"/>
            </a:br>
            <a:r>
              <a:rPr lang="en-US" sz="1600" dirty="0"/>
              <a:t>Part 2 : Boosting</a:t>
            </a:r>
            <a:br>
              <a:rPr lang="en-US" sz="1600" dirty="0"/>
            </a:br>
            <a:r>
              <a:rPr lang="en-US" sz="1600" dirty="0"/>
              <a:t>AdaBoost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445160"/>
            <a:ext cx="30546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by:</a:t>
            </a:r>
            <a:endParaRPr sz="1842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Eng. Alaa Al Nissany</a:t>
            </a:r>
            <a:endParaRPr sz="184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9ACD2-22AC-3318-0F46-2B303A69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8" y="2450343"/>
            <a:ext cx="2461846" cy="252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79500" y="23735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Stumps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E5DD1D5-4D8F-4676-46B3-08A205DF9448}"/>
              </a:ext>
            </a:extLst>
          </p:cNvPr>
          <p:cNvGrpSpPr/>
          <p:nvPr/>
        </p:nvGrpSpPr>
        <p:grpSpPr>
          <a:xfrm>
            <a:off x="1039144" y="1211514"/>
            <a:ext cx="4436812" cy="3077675"/>
            <a:chOff x="5932458" y="1312336"/>
            <a:chExt cx="1934307" cy="1341767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7A69BB9-16BB-FD0E-EB30-3BA6EF0FF6BC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334CC27-7E02-0DB9-34C1-F1549E776879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0D568D6-AB36-DB8B-D909-54018C71EF8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968E3C9B-6023-B945-4570-327648BE8CF7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A8C0B80-E908-1018-47C5-99145FA765D5}"/>
                </a:ext>
              </a:extLst>
            </p:cNvPr>
            <p:cNvCxnSpPr>
              <a:cxnSpLocks/>
              <a:stCxn id="229" idx="3"/>
              <a:endCxn id="230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989A1FE-932B-3C13-361F-32D256ED58A7}"/>
              </a:ext>
            </a:extLst>
          </p:cNvPr>
          <p:cNvSpPr/>
          <p:nvPr/>
        </p:nvSpPr>
        <p:spPr>
          <a:xfrm>
            <a:off x="7894161" y="1926981"/>
            <a:ext cx="644769" cy="64476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5E1EB0-1514-5148-2F49-CCA9C4C9C916}"/>
              </a:ext>
            </a:extLst>
          </p:cNvPr>
          <p:cNvSpPr/>
          <p:nvPr/>
        </p:nvSpPr>
        <p:spPr>
          <a:xfrm>
            <a:off x="7894159" y="2933373"/>
            <a:ext cx="644769" cy="64476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FE3171-6FD9-692C-F05D-D5C182DBD06E}"/>
              </a:ext>
            </a:extLst>
          </p:cNvPr>
          <p:cNvSpPr txBox="1"/>
          <p:nvPr/>
        </p:nvSpPr>
        <p:spPr>
          <a:xfrm>
            <a:off x="6316612" y="2018532"/>
            <a:ext cx="137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Root Node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3A1362-1071-147E-CCBA-AF8A7D8B65B8}"/>
              </a:ext>
            </a:extLst>
          </p:cNvPr>
          <p:cNvSpPr txBox="1"/>
          <p:nvPr/>
        </p:nvSpPr>
        <p:spPr>
          <a:xfrm>
            <a:off x="6316612" y="3024924"/>
            <a:ext cx="137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Leaf Node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1203D5A-1D9D-C343-DF2F-78B44F1FC6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10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44103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1440720" y="134561"/>
            <a:ext cx="62495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Stumps Vs Full tree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E5DD1D5-4D8F-4676-46B3-08A205DF9448}"/>
              </a:ext>
            </a:extLst>
          </p:cNvPr>
          <p:cNvGrpSpPr/>
          <p:nvPr/>
        </p:nvGrpSpPr>
        <p:grpSpPr>
          <a:xfrm>
            <a:off x="5536535" y="2690871"/>
            <a:ext cx="2218549" cy="1538937"/>
            <a:chOff x="5932458" y="1312336"/>
            <a:chExt cx="1934307" cy="1341767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7A69BB9-16BB-FD0E-EB30-3BA6EF0FF6BC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334CC27-7E02-0DB9-34C1-F1549E776879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0D568D6-AB36-DB8B-D909-54018C71EF8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968E3C9B-6023-B945-4570-327648BE8CF7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A8C0B80-E908-1018-47C5-99145FA765D5}"/>
                </a:ext>
              </a:extLst>
            </p:cNvPr>
            <p:cNvCxnSpPr>
              <a:cxnSpLocks/>
              <a:stCxn id="229" idx="3"/>
              <a:endCxn id="230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198390-6FD6-ACBB-0F9A-315C7889F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93531"/>
              </p:ext>
            </p:extLst>
          </p:nvPr>
        </p:nvGraphicFramePr>
        <p:xfrm>
          <a:off x="394335" y="1244134"/>
          <a:ext cx="8355330" cy="1362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7665">
                  <a:extLst>
                    <a:ext uri="{9D8B030D-6E8A-4147-A177-3AD203B41FA5}">
                      <a16:colId xmlns:a16="http://schemas.microsoft.com/office/drawing/2014/main" val="2469875768"/>
                    </a:ext>
                  </a:extLst>
                </a:gridCol>
                <a:gridCol w="4177665">
                  <a:extLst>
                    <a:ext uri="{9D8B030D-6E8A-4147-A177-3AD203B41FA5}">
                      <a16:colId xmlns:a16="http://schemas.microsoft.com/office/drawing/2014/main" val="194960575"/>
                    </a:ext>
                  </a:extLst>
                </a:gridCol>
              </a:tblGrid>
              <a:tr h="41524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Economica" panose="020B0604020202020204" charset="0"/>
                        </a:rPr>
                        <a:t>Full Tree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Economica" panose="020B0604020202020204" charset="0"/>
                        </a:rPr>
                        <a:t>Stump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12585"/>
                  </a:ext>
                </a:extLst>
              </a:tr>
              <a:tr h="9051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Take advantages of many Feature to make a decision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Use Only one Feature in making its decision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0160558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C61BBF7-2CC4-6F55-D90E-807EADB9CA9A}"/>
              </a:ext>
            </a:extLst>
          </p:cNvPr>
          <p:cNvGrpSpPr/>
          <p:nvPr/>
        </p:nvGrpSpPr>
        <p:grpSpPr>
          <a:xfrm>
            <a:off x="677465" y="2670069"/>
            <a:ext cx="3383802" cy="2062450"/>
            <a:chOff x="470326" y="1168558"/>
            <a:chExt cx="4167560" cy="25401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6B45D7-38FD-9CE7-F83D-3EF28200CE86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AB9F8C-CB59-E2A3-91A1-FA64839F71F9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C8A634-A5A4-FD7C-7151-6F54F551BB6A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E680E0-5545-B96D-317E-E2706CBA491E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85D492-9E73-F5F7-7228-E02B5E524819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62EF51-7AC6-7D88-E38A-0F53BAC165A9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9820B0-7FA1-93F0-9198-AB85D38DDD0F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737374-53EF-EAFF-D971-FFE804DC152C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A44A95E-E872-1DB9-59FC-DCEE33EFE36E}"/>
                </a:ext>
              </a:extLst>
            </p:cNvPr>
            <p:cNvCxnSpPr>
              <a:cxnSpLocks/>
              <a:stCxn id="6" idx="3"/>
              <a:endCxn id="7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587357-1928-303C-6796-926B2AFD450A}"/>
                </a:ext>
              </a:extLst>
            </p:cNvPr>
            <p:cNvCxnSpPr>
              <a:cxnSpLocks/>
              <a:stCxn id="9" idx="4"/>
              <a:endCxn id="13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A90AC0E-F1E2-7142-BCD7-A2625E061DD4}"/>
                </a:ext>
              </a:extLst>
            </p:cNvPr>
            <p:cNvCxnSpPr>
              <a:cxnSpLocks/>
              <a:stCxn id="9" idx="5"/>
              <a:endCxn id="11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C95CA2-8B35-DC2E-D2E3-228BD6507691}"/>
                </a:ext>
              </a:extLst>
            </p:cNvPr>
            <p:cNvCxnSpPr>
              <a:cxnSpLocks/>
              <a:stCxn id="7" idx="4"/>
              <a:endCxn id="12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CC3532-CA23-3558-B718-25AEF02A20D8}"/>
                </a:ext>
              </a:extLst>
            </p:cNvPr>
            <p:cNvCxnSpPr>
              <a:cxnSpLocks/>
              <a:stCxn id="7" idx="3"/>
              <a:endCxn id="10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93FE5C-DA8D-20E0-22CD-39397B696DBD}"/>
              </a:ext>
            </a:extLst>
          </p:cNvPr>
          <p:cNvSpPr txBox="1"/>
          <p:nvPr/>
        </p:nvSpPr>
        <p:spPr>
          <a:xfrm rot="20212877">
            <a:off x="7591299" y="2321766"/>
            <a:ext cx="1408115" cy="16312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  <a:t>Weak classifier</a:t>
            </a:r>
            <a:b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</a:br>
            <a: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  <a:t>Or</a:t>
            </a:r>
            <a:b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</a:br>
            <a: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  <a:t>Weak learner</a:t>
            </a:r>
            <a:b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</a:br>
            <a: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  <a:t>Or</a:t>
            </a:r>
            <a:b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</a:br>
            <a: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  <a:t>Base learner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BC4F6-4D39-57E0-74AC-21DB406EAD5D}"/>
              </a:ext>
            </a:extLst>
          </p:cNvPr>
          <p:cNvSpPr txBox="1"/>
          <p:nvPr/>
        </p:nvSpPr>
        <p:spPr>
          <a:xfrm rot="20212877">
            <a:off x="3195467" y="2906976"/>
            <a:ext cx="140811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Economica"/>
                <a:sym typeface="Economica"/>
              </a:rPr>
              <a:t>Strong learner</a:t>
            </a:r>
            <a:endParaRPr lang="en-US" sz="20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09AE64F-D144-3F90-5ACD-914EAF9CD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11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422126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12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87135"/>
              </p:ext>
            </p:extLst>
          </p:nvPr>
        </p:nvGraphicFramePr>
        <p:xfrm>
          <a:off x="2593732" y="92745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1720529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579691"/>
              </p:ext>
            </p:extLst>
          </p:nvPr>
        </p:nvGraphicFramePr>
        <p:xfrm>
          <a:off x="1754434" y="927454"/>
          <a:ext cx="5625875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7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31143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53957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B7152D3-85FC-BA6F-F5F7-B4FB41EFCB11}"/>
              </a:ext>
            </a:extLst>
          </p:cNvPr>
          <p:cNvSpPr/>
          <p:nvPr/>
        </p:nvSpPr>
        <p:spPr>
          <a:xfrm>
            <a:off x="1428750" y="1238893"/>
            <a:ext cx="125730" cy="3621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01F59-A075-586F-E589-01996BF31921}"/>
              </a:ext>
            </a:extLst>
          </p:cNvPr>
          <p:cNvSpPr txBox="1"/>
          <p:nvPr/>
        </p:nvSpPr>
        <p:spPr>
          <a:xfrm>
            <a:off x="452069" y="2864789"/>
            <a:ext cx="97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m=12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231750" y="407896"/>
            <a:ext cx="124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Initial Step (Step 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854B45-D521-47AF-6EEE-69A31F752D89}"/>
                  </a:ext>
                </a:extLst>
              </p:cNvPr>
              <p:cNvSpPr txBox="1"/>
              <p:nvPr/>
            </p:nvSpPr>
            <p:spPr>
              <a:xfrm>
                <a:off x="6422836" y="31925"/>
                <a:ext cx="439792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854B45-D521-47AF-6EEE-69A31F752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36" y="31925"/>
                <a:ext cx="439792" cy="612732"/>
              </a:xfrm>
              <a:prstGeom prst="rect">
                <a:avLst/>
              </a:prstGeom>
              <a:blipFill>
                <a:blip r:embed="rId3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Down 13">
            <a:extLst>
              <a:ext uri="{FF2B5EF4-FFF2-40B4-BE49-F238E27FC236}">
                <a16:creationId xmlns:a16="http://schemas.microsoft.com/office/drawing/2014/main" id="{A8A4E2AF-2308-F6C0-7AF3-A757DDEA09D8}"/>
              </a:ext>
            </a:extLst>
          </p:cNvPr>
          <p:cNvSpPr/>
          <p:nvPr/>
        </p:nvSpPr>
        <p:spPr>
          <a:xfrm>
            <a:off x="6521691" y="644657"/>
            <a:ext cx="230377" cy="250872"/>
          </a:xfrm>
          <a:prstGeom prst="downArrow">
            <a:avLst>
              <a:gd name="adj1" fmla="val 37596"/>
              <a:gd name="adj2" fmla="val 405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80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28409"/>
              </p:ext>
            </p:extLst>
          </p:nvPr>
        </p:nvGraphicFramePr>
        <p:xfrm>
          <a:off x="2908864" y="927454"/>
          <a:ext cx="5625875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7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31143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53957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B7152D3-85FC-BA6F-F5F7-B4FB41EFCB11}"/>
              </a:ext>
            </a:extLst>
          </p:cNvPr>
          <p:cNvSpPr/>
          <p:nvPr/>
        </p:nvSpPr>
        <p:spPr>
          <a:xfrm>
            <a:off x="2583180" y="1238893"/>
            <a:ext cx="125730" cy="3621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01F59-A075-586F-E589-01996BF31921}"/>
              </a:ext>
            </a:extLst>
          </p:cNvPr>
          <p:cNvSpPr txBox="1"/>
          <p:nvPr/>
        </p:nvSpPr>
        <p:spPr>
          <a:xfrm>
            <a:off x="1606499" y="2864789"/>
            <a:ext cx="97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m=12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575361" y="687930"/>
            <a:ext cx="1550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Economica" panose="020B0604020202020204" charset="0"/>
              </a:rPr>
              <a:t>Initial Step (Step 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854B45-D521-47AF-6EEE-69A31F752D89}"/>
                  </a:ext>
                </a:extLst>
              </p:cNvPr>
              <p:cNvSpPr txBox="1"/>
              <p:nvPr/>
            </p:nvSpPr>
            <p:spPr>
              <a:xfrm>
                <a:off x="7577266" y="31925"/>
                <a:ext cx="439792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Ebrima" panose="02000000000000000000" pitchFamily="2" charset="0"/>
                              <a:cs typeface="Ebrima" panose="02000000000000000000" pitchFamily="2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854B45-D521-47AF-6EEE-69A31F752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266" y="31925"/>
                <a:ext cx="439792" cy="612732"/>
              </a:xfrm>
              <a:prstGeom prst="rect">
                <a:avLst/>
              </a:prstGeom>
              <a:blipFill>
                <a:blip r:embed="rId3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Down 13">
            <a:extLst>
              <a:ext uri="{FF2B5EF4-FFF2-40B4-BE49-F238E27FC236}">
                <a16:creationId xmlns:a16="http://schemas.microsoft.com/office/drawing/2014/main" id="{A8A4E2AF-2308-F6C0-7AF3-A757DDEA09D8}"/>
              </a:ext>
            </a:extLst>
          </p:cNvPr>
          <p:cNvSpPr/>
          <p:nvPr/>
        </p:nvSpPr>
        <p:spPr>
          <a:xfrm>
            <a:off x="7676121" y="644657"/>
            <a:ext cx="230377" cy="250872"/>
          </a:xfrm>
          <a:prstGeom prst="downArrow">
            <a:avLst>
              <a:gd name="adj1" fmla="val 37596"/>
              <a:gd name="adj2" fmla="val 405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56628-84D5-4C86-E9FE-C5D67DA12198}"/>
              </a:ext>
            </a:extLst>
          </p:cNvPr>
          <p:cNvSpPr txBox="1"/>
          <p:nvPr/>
        </p:nvSpPr>
        <p:spPr>
          <a:xfrm>
            <a:off x="202950" y="1716588"/>
            <a:ext cx="2295592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Initialize the samples weights</a:t>
            </a:r>
          </a:p>
        </p:txBody>
      </p:sp>
    </p:spTree>
    <p:extLst>
      <p:ext uri="{BB962C8B-B14F-4D97-AF65-F5344CB8AC3E}">
        <p14:creationId xmlns:p14="http://schemas.microsoft.com/office/powerpoint/2010/main" val="172524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7847"/>
              </p:ext>
            </p:extLst>
          </p:nvPr>
        </p:nvGraphicFramePr>
        <p:xfrm>
          <a:off x="122843" y="897617"/>
          <a:ext cx="5386417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853372" y="83305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6ACD5-8C65-BA65-108C-2F71025ED757}"/>
              </a:ext>
            </a:extLst>
          </p:cNvPr>
          <p:cNvSpPr txBox="1"/>
          <p:nvPr/>
        </p:nvSpPr>
        <p:spPr>
          <a:xfrm>
            <a:off x="6328511" y="1309157"/>
            <a:ext cx="2295592" cy="15696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Compute the Gini Index for the Data after splitting it by every Feature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C89998-7216-C690-5939-3D8E57A1E7C9}"/>
              </a:ext>
            </a:extLst>
          </p:cNvPr>
          <p:cNvGrpSpPr/>
          <p:nvPr/>
        </p:nvGrpSpPr>
        <p:grpSpPr>
          <a:xfrm>
            <a:off x="6367032" y="3124280"/>
            <a:ext cx="2218549" cy="1538937"/>
            <a:chOff x="5932458" y="1312336"/>
            <a:chExt cx="1934307" cy="13417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9EA0B1-7FBD-78B6-B7FB-BFFBF6B4DE46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6D199A-1323-9291-A9AA-17D3659FECA1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DFAB4B-1D8E-9179-A723-19DE73215BDB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51E891-1A8A-02DA-5810-0496BB15570E}"/>
                </a:ext>
              </a:extLst>
            </p:cNvPr>
            <p:cNvCxnSpPr>
              <a:cxnSpLocks/>
              <a:stCxn id="11" idx="5"/>
              <a:endCxn id="15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3DB4BB-3F5B-DD97-399E-335202C41B8C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408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3944437" y="722265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6ACD5-8C65-BA65-108C-2F71025ED757}"/>
              </a:ext>
            </a:extLst>
          </p:cNvPr>
          <p:cNvSpPr txBox="1"/>
          <p:nvPr/>
        </p:nvSpPr>
        <p:spPr>
          <a:xfrm>
            <a:off x="809675" y="1156532"/>
            <a:ext cx="7515393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Compute the Gini Index for the Data after splitting it by every Feature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0ED0A1-F032-CE67-8683-AC8C19A13F9A}"/>
              </a:ext>
            </a:extLst>
          </p:cNvPr>
          <p:cNvGrpSpPr/>
          <p:nvPr/>
        </p:nvGrpSpPr>
        <p:grpSpPr>
          <a:xfrm>
            <a:off x="606265" y="1826507"/>
            <a:ext cx="2298844" cy="2364099"/>
            <a:chOff x="606265" y="1826507"/>
            <a:chExt cx="2298844" cy="23640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59C8E8-230E-68D5-1BA7-57404BA9AD69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Color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FD8681-6131-8772-67A0-2369A286C82E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A8B9FC-A3F2-FFA4-6B66-F19274381ED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E5AB0D-FED9-D1F6-7870-BEA88BD59A19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8E74A1-5026-BEE9-8DFF-5650666CE340}"/>
                </a:ext>
              </a:extLst>
            </p:cNvPr>
            <p:cNvCxnSpPr>
              <a:cxnSpLocks/>
              <a:stCxn id="43" idx="3"/>
              <a:endCxn id="4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68619CF-B1E1-D8DD-E279-B6739A80DD41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4117A9A-5FCB-5B81-47B4-1CF37625D24D}"/>
                </a:ext>
              </a:extLst>
            </p:cNvPr>
            <p:cNvCxnSpPr>
              <a:cxnSpLocks/>
              <a:stCxn id="43" idx="4"/>
              <a:endCxn id="49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3417949" y="1811800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C1ED91-8973-8114-1349-375C614FCA26}"/>
              </a:ext>
            </a:extLst>
          </p:cNvPr>
          <p:cNvGrpSpPr/>
          <p:nvPr/>
        </p:nvGrpSpPr>
        <p:grpSpPr>
          <a:xfrm>
            <a:off x="6331080" y="1814909"/>
            <a:ext cx="2298844" cy="2364099"/>
            <a:chOff x="606265" y="1826507"/>
            <a:chExt cx="2298844" cy="23640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3F4E1-7F42-BD7C-45FC-D5DD80DA74D4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Cuteness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95DD4B-592B-2ADE-5826-ECFFD30964E9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78F08E-2D46-9726-3423-236F718D9188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F2873D7-248F-0516-BCA0-71CC7A20212D}"/>
                </a:ext>
              </a:extLst>
            </p:cNvPr>
            <p:cNvCxnSpPr>
              <a:cxnSpLocks/>
              <a:stCxn id="71" idx="5"/>
              <a:endCxn id="73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0A0FFA2-8EFD-351D-847B-3291FE8F4542}"/>
                </a:ext>
              </a:extLst>
            </p:cNvPr>
            <p:cNvCxnSpPr>
              <a:cxnSpLocks/>
              <a:stCxn id="71" idx="3"/>
              <a:endCxn id="72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A76A8E8-E294-5CCF-5BF1-4DFE2E6FE2EC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BF6FDD8-B3D7-7F99-4348-11F4FC1F8649}"/>
                </a:ext>
              </a:extLst>
            </p:cNvPr>
            <p:cNvCxnSpPr>
              <a:cxnSpLocks/>
              <a:stCxn id="71" idx="4"/>
              <a:endCxn id="76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B3CCBAD0-FE45-F0E1-1FCC-FD53D4E52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03456"/>
              </p:ext>
            </p:extLst>
          </p:nvPr>
        </p:nvGraphicFramePr>
        <p:xfrm>
          <a:off x="659501" y="4244263"/>
          <a:ext cx="218271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571">
                  <a:extLst>
                    <a:ext uri="{9D8B030D-6E8A-4147-A177-3AD203B41FA5}">
                      <a16:colId xmlns:a16="http://schemas.microsoft.com/office/drawing/2014/main" val="115388038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3135532513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425568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7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609757"/>
                  </a:ext>
                </a:extLst>
              </a:tr>
            </a:tbl>
          </a:graphicData>
        </a:graphic>
      </p:graphicFrame>
      <p:pic>
        <p:nvPicPr>
          <p:cNvPr id="80" name="Picture 79">
            <a:extLst>
              <a:ext uri="{FF2B5EF4-FFF2-40B4-BE49-F238E27FC236}">
                <a16:creationId xmlns:a16="http://schemas.microsoft.com/office/drawing/2014/main" id="{2BD2423A-4160-A368-3736-242790B4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0" y="4164301"/>
            <a:ext cx="413067" cy="41306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F92B688-AF8D-274A-4BC5-90989083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3" y="4594706"/>
            <a:ext cx="434181" cy="434181"/>
          </a:xfrm>
          <a:prstGeom prst="rect">
            <a:avLst/>
          </a:prstGeom>
        </p:spPr>
      </p:pic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638C425D-9830-4C53-A0C7-4AC59C79D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448668"/>
              </p:ext>
            </p:extLst>
          </p:nvPr>
        </p:nvGraphicFramePr>
        <p:xfrm>
          <a:off x="3471185" y="4248629"/>
          <a:ext cx="218271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571">
                  <a:extLst>
                    <a:ext uri="{9D8B030D-6E8A-4147-A177-3AD203B41FA5}">
                      <a16:colId xmlns:a16="http://schemas.microsoft.com/office/drawing/2014/main" val="115388038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3135532513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425568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7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609757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303EDF8A-0CA3-4AE8-06D1-F634B0420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451158"/>
              </p:ext>
            </p:extLst>
          </p:nvPr>
        </p:nvGraphicFramePr>
        <p:xfrm>
          <a:off x="6384316" y="4244263"/>
          <a:ext cx="218271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571">
                  <a:extLst>
                    <a:ext uri="{9D8B030D-6E8A-4147-A177-3AD203B41FA5}">
                      <a16:colId xmlns:a16="http://schemas.microsoft.com/office/drawing/2014/main" val="115388038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3135532513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425568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7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60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884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3944437" y="722265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6ACD5-8C65-BA65-108C-2F71025ED757}"/>
              </a:ext>
            </a:extLst>
          </p:cNvPr>
          <p:cNvSpPr txBox="1"/>
          <p:nvPr/>
        </p:nvSpPr>
        <p:spPr>
          <a:xfrm>
            <a:off x="809675" y="1156532"/>
            <a:ext cx="7515393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Compute the Gini Index for the Data after splitting it by every Feature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0ED0A1-F032-CE67-8683-AC8C19A13F9A}"/>
              </a:ext>
            </a:extLst>
          </p:cNvPr>
          <p:cNvGrpSpPr/>
          <p:nvPr/>
        </p:nvGrpSpPr>
        <p:grpSpPr>
          <a:xfrm>
            <a:off x="457977" y="1748402"/>
            <a:ext cx="2298844" cy="2364099"/>
            <a:chOff x="606265" y="1826507"/>
            <a:chExt cx="2298844" cy="23640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59C8E8-230E-68D5-1BA7-57404BA9AD69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Color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FD8681-6131-8772-67A0-2369A286C82E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A8B9FC-A3F2-FFA4-6B66-F19274381ED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E5AB0D-FED9-D1F6-7870-BEA88BD59A19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8E74A1-5026-BEE9-8DFF-5650666CE340}"/>
                </a:ext>
              </a:extLst>
            </p:cNvPr>
            <p:cNvCxnSpPr>
              <a:cxnSpLocks/>
              <a:stCxn id="43" idx="3"/>
              <a:endCxn id="4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68619CF-B1E1-D8DD-E279-B6739A80DD41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4117A9A-5FCB-5B81-47B4-1CF37625D24D}"/>
                </a:ext>
              </a:extLst>
            </p:cNvPr>
            <p:cNvCxnSpPr>
              <a:cxnSpLocks/>
              <a:stCxn id="43" idx="4"/>
              <a:endCxn id="49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3512405" y="2277959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C1ED91-8973-8114-1349-375C614FCA26}"/>
              </a:ext>
            </a:extLst>
          </p:cNvPr>
          <p:cNvGrpSpPr/>
          <p:nvPr/>
        </p:nvGrpSpPr>
        <p:grpSpPr>
          <a:xfrm>
            <a:off x="6480188" y="1748402"/>
            <a:ext cx="2298844" cy="2364099"/>
            <a:chOff x="606265" y="1826507"/>
            <a:chExt cx="2298844" cy="23640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3F4E1-7F42-BD7C-45FC-D5DD80DA74D4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Cuteness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95DD4B-592B-2ADE-5826-ECFFD30964E9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78F08E-2D46-9726-3423-236F718D9188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F2873D7-248F-0516-BCA0-71CC7A20212D}"/>
                </a:ext>
              </a:extLst>
            </p:cNvPr>
            <p:cNvCxnSpPr>
              <a:cxnSpLocks/>
              <a:stCxn id="71" idx="5"/>
              <a:endCxn id="73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0A0FFA2-8EFD-351D-847B-3291FE8F4542}"/>
                </a:ext>
              </a:extLst>
            </p:cNvPr>
            <p:cNvCxnSpPr>
              <a:cxnSpLocks/>
              <a:stCxn id="71" idx="3"/>
              <a:endCxn id="72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A76A8E8-E294-5CCF-5BF1-4DFE2E6FE2EC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BF6FDD8-B3D7-7F99-4348-11F4FC1F8649}"/>
                </a:ext>
              </a:extLst>
            </p:cNvPr>
            <p:cNvCxnSpPr>
              <a:cxnSpLocks/>
              <a:stCxn id="71" idx="4"/>
              <a:endCxn id="76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C9788-D8FC-FC7B-8A28-9C8E1FF598B4}"/>
                  </a:ext>
                </a:extLst>
              </p:cNvPr>
              <p:cNvSpPr txBox="1"/>
              <p:nvPr/>
            </p:nvSpPr>
            <p:spPr>
              <a:xfrm>
                <a:off x="3078674" y="1630785"/>
                <a:ext cx="2986651" cy="65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C9788-D8FC-FC7B-8A28-9C8E1FF5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674" y="1630785"/>
                <a:ext cx="2986651" cy="6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81F98-58F7-B894-1356-C17AC040B06E}"/>
                  </a:ext>
                </a:extLst>
              </p:cNvPr>
              <p:cNvSpPr txBox="1"/>
              <p:nvPr/>
            </p:nvSpPr>
            <p:spPr>
              <a:xfrm>
                <a:off x="-63117" y="4145348"/>
                <a:ext cx="3282583" cy="706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81F98-58F7-B894-1356-C17AC040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117" y="4145348"/>
                <a:ext cx="3282583" cy="706155"/>
              </a:xfrm>
              <a:prstGeom prst="rect">
                <a:avLst/>
              </a:prstGeom>
              <a:blipFill>
                <a:blip r:embed="rId4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3F6BE-7AA1-C9D2-1688-D65533CB1582}"/>
                  </a:ext>
                </a:extLst>
              </p:cNvPr>
              <p:cNvSpPr txBox="1"/>
              <p:nvPr/>
            </p:nvSpPr>
            <p:spPr>
              <a:xfrm>
                <a:off x="2840309" y="4611395"/>
                <a:ext cx="3398129" cy="500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𝑆𝑖𝑧𝑒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3F6BE-7AA1-C9D2-1688-D65533CB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309" y="4611395"/>
                <a:ext cx="3398129" cy="500009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8AB99-EDDB-5AAF-E08C-3619649C803E}"/>
                  </a:ext>
                </a:extLst>
              </p:cNvPr>
              <p:cNvSpPr txBox="1"/>
              <p:nvPr/>
            </p:nvSpPr>
            <p:spPr>
              <a:xfrm>
                <a:off x="6363665" y="4100903"/>
                <a:ext cx="2780335" cy="706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𝐶𝑢𝑡𝑒𝑛𝑒𝑠𝑠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8AB99-EDDB-5AAF-E08C-3619649C8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665" y="4100903"/>
                <a:ext cx="2780335" cy="706155"/>
              </a:xfrm>
              <a:prstGeom prst="rect">
                <a:avLst/>
              </a:prstGeom>
              <a:blipFill>
                <a:blip r:embed="rId6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71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18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3944437" y="658467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6ACD5-8C65-BA65-108C-2F71025ED757}"/>
              </a:ext>
            </a:extLst>
          </p:cNvPr>
          <p:cNvSpPr txBox="1"/>
          <p:nvPr/>
        </p:nvSpPr>
        <p:spPr>
          <a:xfrm>
            <a:off x="809675" y="1092734"/>
            <a:ext cx="7515393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Compute the Gini Index for the Data after splitting it by every Feature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0ED0A1-F032-CE67-8683-AC8C19A13F9A}"/>
              </a:ext>
            </a:extLst>
          </p:cNvPr>
          <p:cNvGrpSpPr/>
          <p:nvPr/>
        </p:nvGrpSpPr>
        <p:grpSpPr>
          <a:xfrm>
            <a:off x="457977" y="1748402"/>
            <a:ext cx="2298844" cy="2364099"/>
            <a:chOff x="606265" y="1826507"/>
            <a:chExt cx="2298844" cy="23640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59C8E8-230E-68D5-1BA7-57404BA9AD69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Color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FD8681-6131-8772-67A0-2369A286C82E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A8B9FC-A3F2-FFA4-6B66-F19274381ED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E5AB0D-FED9-D1F6-7870-BEA88BD59A19}"/>
                </a:ext>
              </a:extLst>
            </p:cNvPr>
            <p:cNvCxnSpPr>
              <a:cxnSpLocks/>
              <a:stCxn id="43" idx="5"/>
              <a:endCxn id="4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8E74A1-5026-BEE9-8DFF-5650666CE340}"/>
                </a:ext>
              </a:extLst>
            </p:cNvPr>
            <p:cNvCxnSpPr>
              <a:cxnSpLocks/>
              <a:stCxn id="43" idx="3"/>
              <a:endCxn id="4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68619CF-B1E1-D8DD-E279-B6739A80DD41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4117A9A-5FCB-5B81-47B4-1CF37625D24D}"/>
                </a:ext>
              </a:extLst>
            </p:cNvPr>
            <p:cNvCxnSpPr>
              <a:cxnSpLocks/>
              <a:stCxn id="43" idx="4"/>
              <a:endCxn id="49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3512405" y="2277959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C1ED91-8973-8114-1349-375C614FCA26}"/>
              </a:ext>
            </a:extLst>
          </p:cNvPr>
          <p:cNvGrpSpPr/>
          <p:nvPr/>
        </p:nvGrpSpPr>
        <p:grpSpPr>
          <a:xfrm>
            <a:off x="6480188" y="1748402"/>
            <a:ext cx="2298844" cy="2364099"/>
            <a:chOff x="606265" y="1826507"/>
            <a:chExt cx="2298844" cy="23640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3F4E1-7F42-BD7C-45FC-D5DD80DA74D4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Cuteness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95DD4B-592B-2ADE-5826-ECFFD30964E9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78F08E-2D46-9726-3423-236F718D9188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F2873D7-248F-0516-BCA0-71CC7A20212D}"/>
                </a:ext>
              </a:extLst>
            </p:cNvPr>
            <p:cNvCxnSpPr>
              <a:cxnSpLocks/>
              <a:stCxn id="71" idx="5"/>
              <a:endCxn id="73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0A0FFA2-8EFD-351D-847B-3291FE8F4542}"/>
                </a:ext>
              </a:extLst>
            </p:cNvPr>
            <p:cNvCxnSpPr>
              <a:cxnSpLocks/>
              <a:stCxn id="71" idx="3"/>
              <a:endCxn id="72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A76A8E8-E294-5CCF-5BF1-4DFE2E6FE2EC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BF6FDD8-B3D7-7F99-4348-11F4FC1F8649}"/>
                </a:ext>
              </a:extLst>
            </p:cNvPr>
            <p:cNvCxnSpPr>
              <a:cxnSpLocks/>
              <a:stCxn id="71" idx="4"/>
              <a:endCxn id="76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C9788-D8FC-FC7B-8A28-9C8E1FF598B4}"/>
                  </a:ext>
                </a:extLst>
              </p:cNvPr>
              <p:cNvSpPr txBox="1"/>
              <p:nvPr/>
            </p:nvSpPr>
            <p:spPr>
              <a:xfrm>
                <a:off x="3078674" y="1566987"/>
                <a:ext cx="2986651" cy="65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C9788-D8FC-FC7B-8A28-9C8E1FF5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674" y="1566987"/>
                <a:ext cx="2986651" cy="6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81F98-58F7-B894-1356-C17AC040B06E}"/>
                  </a:ext>
                </a:extLst>
              </p:cNvPr>
              <p:cNvSpPr txBox="1"/>
              <p:nvPr/>
            </p:nvSpPr>
            <p:spPr>
              <a:xfrm>
                <a:off x="-63389" y="4182909"/>
                <a:ext cx="32825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0.4722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81F98-58F7-B894-1356-C17AC040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89" y="4182909"/>
                <a:ext cx="328258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3F6BE-7AA1-C9D2-1688-D65533CB1582}"/>
                  </a:ext>
                </a:extLst>
              </p:cNvPr>
              <p:cNvSpPr txBox="1"/>
              <p:nvPr/>
            </p:nvSpPr>
            <p:spPr>
              <a:xfrm>
                <a:off x="3478860" y="4707313"/>
                <a:ext cx="23562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𝑆𝑖𝑧𝑒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0.311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3F6BE-7AA1-C9D2-1688-D65533CB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860" y="4707313"/>
                <a:ext cx="235627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8AB99-EDDB-5AAF-E08C-3619649C803E}"/>
                  </a:ext>
                </a:extLst>
              </p:cNvPr>
              <p:cNvSpPr txBox="1"/>
              <p:nvPr/>
            </p:nvSpPr>
            <p:spPr>
              <a:xfrm>
                <a:off x="6233743" y="4177756"/>
                <a:ext cx="2780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𝐶𝑢𝑡𝑒𝑛𝑒𝑠𝑠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8AB99-EDDB-5AAF-E08C-3619649C8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743" y="4177756"/>
                <a:ext cx="2780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517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690110" y="94394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2494691" y="259553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/>
              <p:nvPr/>
            </p:nvSpPr>
            <p:spPr>
              <a:xfrm>
                <a:off x="3519625" y="48227"/>
                <a:ext cx="4492398" cy="862608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Compute the Weighted error rate ( Total Error)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 predictor (Stump)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625" y="48227"/>
                <a:ext cx="4492398" cy="862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632045" y="1054949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1DC3043-3193-CF41-1B32-F271D14A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7" y="3472765"/>
            <a:ext cx="413067" cy="413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22C87D-61BC-25D9-5A0D-317519CC4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10" y="3903170"/>
            <a:ext cx="434181" cy="43418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8EEFFC-38CB-3BBD-C498-DDE8680AC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69425"/>
              </p:ext>
            </p:extLst>
          </p:nvPr>
        </p:nvGraphicFramePr>
        <p:xfrm>
          <a:off x="632045" y="3529915"/>
          <a:ext cx="218271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571">
                  <a:extLst>
                    <a:ext uri="{9D8B030D-6E8A-4147-A177-3AD203B41FA5}">
                      <a16:colId xmlns:a16="http://schemas.microsoft.com/office/drawing/2014/main" val="115388038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3135532513"/>
                    </a:ext>
                  </a:extLst>
                </a:gridCol>
                <a:gridCol w="727571">
                  <a:extLst>
                    <a:ext uri="{9D8B030D-6E8A-4147-A177-3AD203B41FA5}">
                      <a16:colId xmlns:a16="http://schemas.microsoft.com/office/drawing/2014/main" val="425568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7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Economica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26097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8D132EA-F9C2-289A-A90C-C9620A5CA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12" y="4603187"/>
            <a:ext cx="434181" cy="4341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30AC8A-0AE4-1CDA-8196-4F1BC6866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104" y="4603187"/>
            <a:ext cx="413067" cy="413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5E033F-8BE3-1EF4-A858-252A6F4BF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871" y="4577381"/>
            <a:ext cx="434181" cy="434181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151B3175-36C2-C6D2-8119-A27D6BA98703}"/>
              </a:ext>
            </a:extLst>
          </p:cNvPr>
          <p:cNvSpPr/>
          <p:nvPr/>
        </p:nvSpPr>
        <p:spPr>
          <a:xfrm>
            <a:off x="939884" y="4271595"/>
            <a:ext cx="95478" cy="305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0EDE17F-B282-490B-790D-40062F4AEFB1}"/>
              </a:ext>
            </a:extLst>
          </p:cNvPr>
          <p:cNvSpPr/>
          <p:nvPr/>
        </p:nvSpPr>
        <p:spPr>
          <a:xfrm>
            <a:off x="1677693" y="4271595"/>
            <a:ext cx="95478" cy="305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7B5B180-F7AB-7AD9-3EB0-720BA016CEE0}"/>
              </a:ext>
            </a:extLst>
          </p:cNvPr>
          <p:cNvSpPr/>
          <p:nvPr/>
        </p:nvSpPr>
        <p:spPr>
          <a:xfrm>
            <a:off x="2399213" y="4271595"/>
            <a:ext cx="95478" cy="305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E59C26C-D849-F6FB-955C-6B2ADEFB3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19646"/>
              </p:ext>
            </p:extLst>
          </p:nvPr>
        </p:nvGraphicFramePr>
        <p:xfrm>
          <a:off x="3411249" y="948206"/>
          <a:ext cx="5386417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4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3371700" y="390775"/>
            <a:ext cx="2553000" cy="812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052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3657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285738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77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677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7725" y="37089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Ranking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5081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081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08125" y="3708925"/>
            <a:ext cx="2115900" cy="575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Dimensionality reduction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434025" y="253395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Q-Learning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34025" y="31273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>
            <a:off x="1567400" y="1382200"/>
            <a:ext cx="6001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>
            <a:endCxn id="94" idx="0"/>
          </p:cNvCxnSpPr>
          <p:nvPr/>
        </p:nvCxnSpPr>
        <p:spPr>
          <a:xfrm>
            <a:off x="7562238" y="1382275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6"/>
          <p:cNvCxnSpPr>
            <a:endCxn id="92" idx="0"/>
          </p:cNvCxnSpPr>
          <p:nvPr/>
        </p:nvCxnSpPr>
        <p:spPr>
          <a:xfrm flipH="1">
            <a:off x="1581763" y="1386175"/>
            <a:ext cx="1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91" idx="2"/>
            <a:endCxn id="93" idx="0"/>
          </p:cNvCxnSpPr>
          <p:nvPr/>
        </p:nvCxnSpPr>
        <p:spPr>
          <a:xfrm flipH="1">
            <a:off x="4642200" y="1202875"/>
            <a:ext cx="6000" cy="5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4211D-3B33-5BE7-1002-E0C39E122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</a:t>
            </a:fld>
            <a:endParaRPr lang="a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9B7C0-2D66-E7BF-4613-0429784F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20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690110" y="94394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2494691" y="259553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/>
              <p:nvPr/>
            </p:nvSpPr>
            <p:spPr>
              <a:xfrm>
                <a:off x="3519625" y="48227"/>
                <a:ext cx="4492398" cy="862608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Compute the Weighted error rate ( Total Error)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 predictor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(Stump)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625" y="48227"/>
                <a:ext cx="4492398" cy="862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632045" y="1054949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E59C26C-D849-F6FB-955C-6B2ADEFB3CFA}"/>
              </a:ext>
            </a:extLst>
          </p:cNvPr>
          <p:cNvGraphicFramePr>
            <a:graphicFrameLocks noGrp="1"/>
          </p:cNvGraphicFramePr>
          <p:nvPr/>
        </p:nvGraphicFramePr>
        <p:xfrm>
          <a:off x="3411249" y="948206"/>
          <a:ext cx="5386417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12C63-F62A-9752-B8D2-52A9AA846045}"/>
                  </a:ext>
                </a:extLst>
              </p:cNvPr>
              <p:cNvSpPr txBox="1"/>
              <p:nvPr/>
            </p:nvSpPr>
            <p:spPr>
              <a:xfrm>
                <a:off x="489370" y="3511199"/>
                <a:ext cx="2574535" cy="1372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eqAr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12C63-F62A-9752-B8D2-52A9AA846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0" y="3511199"/>
                <a:ext cx="2574535" cy="1372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513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21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690110" y="94394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2494691" y="259553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/>
              <p:nvPr/>
            </p:nvSpPr>
            <p:spPr>
              <a:xfrm>
                <a:off x="3519625" y="48227"/>
                <a:ext cx="4492398" cy="862608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Compute the Weighted error rate ( Total Error)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 predictor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(Stump)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625" y="48227"/>
                <a:ext cx="4492398" cy="862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632045" y="1054949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E59C26C-D849-F6FB-955C-6B2ADEFB3CFA}"/>
              </a:ext>
            </a:extLst>
          </p:cNvPr>
          <p:cNvGraphicFramePr>
            <a:graphicFrameLocks noGrp="1"/>
          </p:cNvGraphicFramePr>
          <p:nvPr/>
        </p:nvGraphicFramePr>
        <p:xfrm>
          <a:off x="3411249" y="948206"/>
          <a:ext cx="5386417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12C63-F62A-9752-B8D2-52A9AA846045}"/>
                  </a:ext>
                </a:extLst>
              </p:cNvPr>
              <p:cNvSpPr txBox="1"/>
              <p:nvPr/>
            </p:nvSpPr>
            <p:spPr>
              <a:xfrm>
                <a:off x="489370" y="3511199"/>
                <a:ext cx="2574535" cy="1444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12C63-F62A-9752-B8D2-52A9AA846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0" y="3511199"/>
                <a:ext cx="2574535" cy="1444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706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22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5603324" y="927454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/>
              <p:nvPr/>
            </p:nvSpPr>
            <p:spPr>
              <a:xfrm>
                <a:off x="3411646" y="1438364"/>
                <a:ext cx="5629225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Compute the 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Predictor weight (Amount of Say or Importance or Influence) </a:t>
                </a:r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 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predictor (Stump)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6" y="1438364"/>
                <a:ext cx="562922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64BDB-E497-7B89-A3D1-67C8A64C564B}"/>
              </a:ext>
            </a:extLst>
          </p:cNvPr>
          <p:cNvGrpSpPr/>
          <p:nvPr/>
        </p:nvGrpSpPr>
        <p:grpSpPr>
          <a:xfrm>
            <a:off x="632045" y="1054949"/>
            <a:ext cx="2298844" cy="2364099"/>
            <a:chOff x="606265" y="1826507"/>
            <a:chExt cx="2298844" cy="236409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37AA-32A0-A41A-0D2A-3458BA516B8C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0277DF-C5BE-2504-D968-0CDF1BA6DA9D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CB59674-1ABD-2011-792F-DD554FEF2B34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A33D3BB-0E99-518B-22D5-7FB9B47ABA4F}"/>
                </a:ext>
              </a:extLst>
            </p:cNvPr>
            <p:cNvCxnSpPr>
              <a:cxnSpLocks/>
              <a:stCxn id="63" idx="5"/>
              <a:endCxn id="65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C84EDB-AB4C-4569-F986-B32D27829D21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D9BD4A-FE9A-9563-8401-527BBB73C586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68D471-93B4-5012-8302-B91ECECEDF59}"/>
                </a:ext>
              </a:extLst>
            </p:cNvPr>
            <p:cNvCxnSpPr>
              <a:cxnSpLocks/>
              <a:stCxn id="63" idx="4"/>
              <a:endCxn id="68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12C63-F62A-9752-B8D2-52A9AA846045}"/>
                  </a:ext>
                </a:extLst>
              </p:cNvPr>
              <p:cNvSpPr txBox="1"/>
              <p:nvPr/>
            </p:nvSpPr>
            <p:spPr>
              <a:xfrm>
                <a:off x="489370" y="3511199"/>
                <a:ext cx="2574535" cy="1444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12C63-F62A-9752-B8D2-52A9AA846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0" y="3511199"/>
                <a:ext cx="2574535" cy="1444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/>
              <p:nvPr/>
            </p:nvSpPr>
            <p:spPr>
              <a:xfrm>
                <a:off x="4695134" y="2768117"/>
                <a:ext cx="3062250" cy="90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134" y="2768117"/>
                <a:ext cx="3062250" cy="901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A6505699-B92C-6AA2-6C2A-B8606AB31702}"/>
              </a:ext>
            </a:extLst>
          </p:cNvPr>
          <p:cNvSpPr/>
          <p:nvPr/>
        </p:nvSpPr>
        <p:spPr>
          <a:xfrm rot="10800000">
            <a:off x="5821222" y="2863716"/>
            <a:ext cx="119684" cy="2131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6B318-723F-8191-DA49-59D61BDE7564}"/>
              </a:ext>
            </a:extLst>
          </p:cNvPr>
          <p:cNvSpPr txBox="1"/>
          <p:nvPr/>
        </p:nvSpPr>
        <p:spPr>
          <a:xfrm>
            <a:off x="4982417" y="2383863"/>
            <a:ext cx="1751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41BBEA-8730-7CA4-1273-CECE64945B7E}"/>
                  </a:ext>
                </a:extLst>
              </p:cNvPr>
              <p:cNvSpPr txBox="1"/>
              <p:nvPr/>
            </p:nvSpPr>
            <p:spPr>
              <a:xfrm>
                <a:off x="3679732" y="3438365"/>
                <a:ext cx="1923592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Economica" panose="020B0604020202020204" charset="0"/>
                  </a:rPr>
                  <a:t>Assume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: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41BBEA-8730-7CA4-1273-CECE64945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32" y="3438365"/>
                <a:ext cx="1923592" cy="526939"/>
              </a:xfrm>
              <a:prstGeom prst="rect">
                <a:avLst/>
              </a:prstGeom>
              <a:blipFill>
                <a:blip r:embed="rId6"/>
                <a:stretch>
                  <a:fillRect l="-5079" t="-8140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25D931-2C8B-C7D7-E32B-623A94EF5116}"/>
                  </a:ext>
                </a:extLst>
              </p:cNvPr>
              <p:cNvSpPr txBox="1"/>
              <p:nvPr/>
            </p:nvSpPr>
            <p:spPr>
              <a:xfrm>
                <a:off x="4950139" y="3656116"/>
                <a:ext cx="3879486" cy="1320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25D931-2C8B-C7D7-E32B-623A94EF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39" y="3656116"/>
                <a:ext cx="3879486" cy="1320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370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39090" y="544935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/>
              <p:nvPr/>
            </p:nvSpPr>
            <p:spPr>
              <a:xfrm>
                <a:off x="5703626" y="1006600"/>
                <a:ext cx="3316798" cy="193899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U</a:t>
                </a:r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pdate the Sample 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weights to make </a:t>
                </a:r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rgbClr val="1107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 predictor (Next Stump) take the errors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dirty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1800" b="1" i="1" dirty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 predictor (current stump) made into account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26ACD5-8C65-BA65-108C-2F71025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626" y="1006600"/>
                <a:ext cx="3316798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/>
              <p:nvPr/>
            </p:nvSpPr>
            <p:spPr>
              <a:xfrm>
                <a:off x="5554368" y="3051375"/>
                <a:ext cx="3523874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368" y="3051375"/>
                <a:ext cx="3523874" cy="878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04765"/>
              </p:ext>
            </p:extLst>
          </p:nvPr>
        </p:nvGraphicFramePr>
        <p:xfrm>
          <a:off x="233709" y="948206"/>
          <a:ext cx="5386417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EBE1A0-AA6F-1DBB-2A43-1DE0065E9847}"/>
                  </a:ext>
                </a:extLst>
              </p:cNvPr>
              <p:cNvSpPr txBox="1"/>
              <p:nvPr/>
            </p:nvSpPr>
            <p:spPr>
              <a:xfrm>
                <a:off x="5600088" y="4195294"/>
                <a:ext cx="3523874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EBE1A0-AA6F-1DBB-2A43-1DE0065E9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88" y="4195294"/>
                <a:ext cx="3523874" cy="878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0F97147-293B-0838-2953-5B32C194F4B2}"/>
              </a:ext>
            </a:extLst>
          </p:cNvPr>
          <p:cNvSpPr txBox="1"/>
          <p:nvPr/>
        </p:nvSpPr>
        <p:spPr>
          <a:xfrm>
            <a:off x="7180580" y="3890247"/>
            <a:ext cx="60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Economica" panose="020B0604020202020204" charset="0"/>
              </a:rPr>
              <a:t>OR</a:t>
            </a:r>
            <a:endParaRPr lang="en-US" sz="1600" b="1" dirty="0">
              <a:latin typeface="Economica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386C3F-142E-F367-2823-D69C75AD6E27}"/>
              </a:ext>
            </a:extLst>
          </p:cNvPr>
          <p:cNvSpPr/>
          <p:nvPr/>
        </p:nvSpPr>
        <p:spPr>
          <a:xfrm>
            <a:off x="5663356" y="3051375"/>
            <a:ext cx="3414886" cy="878446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60ADDE5-8D26-7F18-405C-0AAF3F1EC4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017718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28029" y="193083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/>
              <p:nvPr/>
            </p:nvSpPr>
            <p:spPr>
              <a:xfrm>
                <a:off x="5725465" y="737141"/>
                <a:ext cx="3523874" cy="133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=0.083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65" y="737141"/>
                <a:ext cx="3523874" cy="1339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670438"/>
              </p:ext>
            </p:extLst>
          </p:nvPr>
        </p:nvGraphicFramePr>
        <p:xfrm>
          <a:off x="233709" y="846606"/>
          <a:ext cx="5386417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5281673-F25B-06A3-0EA9-2ECCAD1FE52A}"/>
              </a:ext>
            </a:extLst>
          </p:cNvPr>
          <p:cNvGrpSpPr/>
          <p:nvPr/>
        </p:nvGrpSpPr>
        <p:grpSpPr>
          <a:xfrm>
            <a:off x="6243147" y="2167503"/>
            <a:ext cx="2298844" cy="2364099"/>
            <a:chOff x="606265" y="1826507"/>
            <a:chExt cx="2298844" cy="23640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234CFB2-6AE1-48ED-D552-B8626060B974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0AAED9-7901-32EF-2F90-37F9C0A4E934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F4DFE1-3458-DF93-FDCA-9EA6FF2DC971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C04B1-A317-30AD-6E3E-2850C91751C0}"/>
                </a:ext>
              </a:extLst>
            </p:cNvPr>
            <p:cNvCxnSpPr>
              <a:cxnSpLocks/>
              <a:stCxn id="4" idx="5"/>
              <a:endCxn id="10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6D04C3-E19E-470A-DC25-BDDFFDE27498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344D0F-CEFD-705E-E6D2-23AD7C6429CE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89872-5DE2-D91B-4BF0-899F7F5580E0}"/>
                </a:ext>
              </a:extLst>
            </p:cNvPr>
            <p:cNvCxnSpPr>
              <a:cxnSpLocks/>
              <a:stCxn id="4" idx="4"/>
              <a:endCxn id="16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5CD580-E9D2-AEF6-13A3-2F06B062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417" y="4594624"/>
            <a:ext cx="434181" cy="434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33F77C-6DF3-E8C4-7C20-F4F9B2B0D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509" y="4620024"/>
            <a:ext cx="413067" cy="413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FDB59-5729-7BCC-8283-30045B0D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76" y="4581518"/>
            <a:ext cx="434181" cy="434181"/>
          </a:xfrm>
          <a:prstGeom prst="rect">
            <a:avLst/>
          </a:prstGeom>
        </p:spPr>
      </p:pic>
      <p:sp>
        <p:nvSpPr>
          <p:cNvPr id="24" name="Arrow: Left 23">
            <a:extLst>
              <a:ext uri="{FF2B5EF4-FFF2-40B4-BE49-F238E27FC236}">
                <a16:creationId xmlns:a16="http://schemas.microsoft.com/office/drawing/2014/main" id="{5DB50162-0875-B6D3-EE22-1049F6ED0CA1}"/>
              </a:ext>
            </a:extLst>
          </p:cNvPr>
          <p:cNvSpPr/>
          <p:nvPr/>
        </p:nvSpPr>
        <p:spPr>
          <a:xfrm>
            <a:off x="5682235" y="1406875"/>
            <a:ext cx="248665" cy="24412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5625F8-B911-B407-011B-DE04B68AC84E}"/>
              </a:ext>
            </a:extLst>
          </p:cNvPr>
          <p:cNvSpPr/>
          <p:nvPr/>
        </p:nvSpPr>
        <p:spPr>
          <a:xfrm>
            <a:off x="6728028" y="833059"/>
            <a:ext cx="2301671" cy="37640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5782BF4-077E-E290-8361-95FF66C54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4531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28029" y="180383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/>
              <p:nvPr/>
            </p:nvSpPr>
            <p:spPr>
              <a:xfrm>
                <a:off x="5725465" y="1029241"/>
                <a:ext cx="3523874" cy="133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239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65" y="1029241"/>
                <a:ext cx="3523874" cy="1339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042809"/>
              </p:ext>
            </p:extLst>
          </p:nvPr>
        </p:nvGraphicFramePr>
        <p:xfrm>
          <a:off x="233709" y="846606"/>
          <a:ext cx="5386417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1/12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5281673-F25B-06A3-0EA9-2ECCAD1FE52A}"/>
              </a:ext>
            </a:extLst>
          </p:cNvPr>
          <p:cNvGrpSpPr/>
          <p:nvPr/>
        </p:nvGrpSpPr>
        <p:grpSpPr>
          <a:xfrm>
            <a:off x="6230447" y="2180203"/>
            <a:ext cx="2298844" cy="2364099"/>
            <a:chOff x="606265" y="1826507"/>
            <a:chExt cx="2298844" cy="23640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234CFB2-6AE1-48ED-D552-B8626060B974}"/>
                </a:ext>
              </a:extLst>
            </p:cNvPr>
            <p:cNvSpPr/>
            <p:nvPr/>
          </p:nvSpPr>
          <p:spPr>
            <a:xfrm>
              <a:off x="976023" y="1826507"/>
              <a:ext cx="1559329" cy="1559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Economica" panose="020B0604020202020204" charset="0"/>
                </a:rPr>
                <a:t>Size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0AAED9-7901-32EF-2F90-37F9C0A4E934}"/>
                </a:ext>
              </a:extLst>
            </p:cNvPr>
            <p:cNvSpPr/>
            <p:nvPr/>
          </p:nvSpPr>
          <p:spPr>
            <a:xfrm>
              <a:off x="606265" y="3439493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F4DFE1-3458-DF93-FDCA-9EA6FF2DC971}"/>
                </a:ext>
              </a:extLst>
            </p:cNvPr>
            <p:cNvSpPr/>
            <p:nvPr/>
          </p:nvSpPr>
          <p:spPr>
            <a:xfrm>
              <a:off x="2165592" y="3439492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C04B1-A317-30AD-6E3E-2850C91751C0}"/>
                </a:ext>
              </a:extLst>
            </p:cNvPr>
            <p:cNvCxnSpPr>
              <a:cxnSpLocks/>
              <a:stCxn id="4" idx="5"/>
              <a:endCxn id="10" idx="0"/>
            </p:cNvCxnSpPr>
            <p:nvPr/>
          </p:nvCxnSpPr>
          <p:spPr>
            <a:xfrm>
              <a:off x="2306994" y="3157478"/>
              <a:ext cx="228357" cy="282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6D04C3-E19E-470A-DC25-BDDFFDE27498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 flipH="1">
              <a:off x="976024" y="3157478"/>
              <a:ext cx="228357" cy="28201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344D0F-CEFD-705E-E6D2-23AD7C6429CE}"/>
                </a:ext>
              </a:extLst>
            </p:cNvPr>
            <p:cNvSpPr/>
            <p:nvPr/>
          </p:nvSpPr>
          <p:spPr>
            <a:xfrm>
              <a:off x="1381100" y="3451090"/>
              <a:ext cx="739517" cy="7395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89872-5DE2-D91B-4BF0-899F7F5580E0}"/>
                </a:ext>
              </a:extLst>
            </p:cNvPr>
            <p:cNvCxnSpPr>
              <a:cxnSpLocks/>
              <a:stCxn id="4" idx="4"/>
              <a:endCxn id="16" idx="0"/>
            </p:cNvCxnSpPr>
            <p:nvPr/>
          </p:nvCxnSpPr>
          <p:spPr>
            <a:xfrm flipH="1">
              <a:off x="1750859" y="3385835"/>
              <a:ext cx="4829" cy="6525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5CD580-E9D2-AEF6-13A3-2F06B062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417" y="4607324"/>
            <a:ext cx="434181" cy="434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33F77C-6DF3-E8C4-7C20-F4F9B2B0D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609" y="4620024"/>
            <a:ext cx="413067" cy="413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FDB59-5729-7BCC-8283-30045B0D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176" y="4581518"/>
            <a:ext cx="434181" cy="434181"/>
          </a:xfrm>
          <a:prstGeom prst="rect">
            <a:avLst/>
          </a:prstGeom>
        </p:spPr>
      </p:pic>
      <p:sp>
        <p:nvSpPr>
          <p:cNvPr id="24" name="Arrow: Left 23">
            <a:extLst>
              <a:ext uri="{FF2B5EF4-FFF2-40B4-BE49-F238E27FC236}">
                <a16:creationId xmlns:a16="http://schemas.microsoft.com/office/drawing/2014/main" id="{5DB50162-0875-B6D3-EE22-1049F6ED0CA1}"/>
              </a:ext>
            </a:extLst>
          </p:cNvPr>
          <p:cNvSpPr/>
          <p:nvPr/>
        </p:nvSpPr>
        <p:spPr>
          <a:xfrm>
            <a:off x="5682235" y="1698975"/>
            <a:ext cx="248665" cy="24412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27D86A-1211-E85C-8E0A-604189D1E2AA}"/>
              </a:ext>
            </a:extLst>
          </p:cNvPr>
          <p:cNvSpPr/>
          <p:nvPr/>
        </p:nvSpPr>
        <p:spPr>
          <a:xfrm>
            <a:off x="6728028" y="1468059"/>
            <a:ext cx="2301671" cy="37640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717899-FD8A-9BFF-750A-9DF5945FE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88769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49386" y="19908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/>
              <p:nvPr/>
            </p:nvSpPr>
            <p:spPr>
              <a:xfrm>
                <a:off x="6138966" y="1244710"/>
                <a:ext cx="2758625" cy="80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0.083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0.083∗9+3∗0.106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=0.078</m:t>
                      </m:r>
                    </m:oMath>
                  </m:oMathPara>
                </a14:m>
                <a:br>
                  <a:rPr lang="en-US" sz="1600" b="0" dirty="0"/>
                </a:br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6" y="1244710"/>
                <a:ext cx="2758625" cy="805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13912"/>
              </p:ext>
            </p:extLst>
          </p:nvPr>
        </p:nvGraphicFramePr>
        <p:xfrm>
          <a:off x="233709" y="846606"/>
          <a:ext cx="5386417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Normalized 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4" name="Arrow: Left 23">
            <a:extLst>
              <a:ext uri="{FF2B5EF4-FFF2-40B4-BE49-F238E27FC236}">
                <a16:creationId xmlns:a16="http://schemas.microsoft.com/office/drawing/2014/main" id="{5DB50162-0875-B6D3-EE22-1049F6ED0CA1}"/>
              </a:ext>
            </a:extLst>
          </p:cNvPr>
          <p:cNvSpPr/>
          <p:nvPr/>
        </p:nvSpPr>
        <p:spPr>
          <a:xfrm>
            <a:off x="5734439" y="1427579"/>
            <a:ext cx="248665" cy="24412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5713922" y="668745"/>
            <a:ext cx="3316798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Normalize the new weights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83923D5-FE22-B7A6-F526-BEFABA8244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26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759485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49386" y="19908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/>
              <p:nvPr/>
            </p:nvSpPr>
            <p:spPr>
              <a:xfrm>
                <a:off x="6138966" y="1511410"/>
                <a:ext cx="2758625" cy="805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106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083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106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099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D7D7FA-2151-E722-D3E1-7C3A1635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6" y="1511410"/>
                <a:ext cx="2758625" cy="805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10924"/>
              </p:ext>
            </p:extLst>
          </p:nvPr>
        </p:nvGraphicFramePr>
        <p:xfrm>
          <a:off x="233709" y="846606"/>
          <a:ext cx="5386417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Normalized 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4" name="Arrow: Left 23">
            <a:extLst>
              <a:ext uri="{FF2B5EF4-FFF2-40B4-BE49-F238E27FC236}">
                <a16:creationId xmlns:a16="http://schemas.microsoft.com/office/drawing/2014/main" id="{5DB50162-0875-B6D3-EE22-1049F6ED0CA1}"/>
              </a:ext>
            </a:extLst>
          </p:cNvPr>
          <p:cNvSpPr/>
          <p:nvPr/>
        </p:nvSpPr>
        <p:spPr>
          <a:xfrm>
            <a:off x="5734439" y="1706979"/>
            <a:ext cx="248665" cy="24412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5713922" y="668745"/>
            <a:ext cx="3316798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Normalize the new weights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10A28-21F6-3A53-E822-BF2FE3888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210639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49386" y="130398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97371"/>
              </p:ext>
            </p:extLst>
          </p:nvPr>
        </p:nvGraphicFramePr>
        <p:xfrm>
          <a:off x="233709" y="846606"/>
          <a:ext cx="5386417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Normalized 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5713922" y="1875245"/>
            <a:ext cx="3316798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Normalize the new weights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861B2-9FD8-E7A7-9A15-E29E6D3E4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037210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49386" y="130398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91666"/>
              </p:ext>
            </p:extLst>
          </p:nvPr>
        </p:nvGraphicFramePr>
        <p:xfrm>
          <a:off x="86374" y="927454"/>
          <a:ext cx="5386417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91510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31705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484639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5713922" y="1875245"/>
            <a:ext cx="3316798" cy="19389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Reuse the data with the new Records (Samples) weights to build the next predictor (Stump) by repeating the steps from step 1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EF4EA-4D7D-1A79-247A-47DE874A5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29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12371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C4014-5D55-ABFE-2FF8-D778C981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15" y="870754"/>
            <a:ext cx="6013969" cy="4161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Supervised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82300"/>
              </p:ext>
            </p:extLst>
          </p:nvPr>
        </p:nvGraphicFramePr>
        <p:xfrm>
          <a:off x="86374" y="851254"/>
          <a:ext cx="5819126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126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804176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56262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18184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007802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  <a:gridCol w="1249947">
                  <a:extLst>
                    <a:ext uri="{9D8B030D-6E8A-4147-A177-3AD203B41FA5}">
                      <a16:colId xmlns:a16="http://schemas.microsoft.com/office/drawing/2014/main" val="1216453510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Accumulated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0.411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0.645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0.723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0.802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3" name="Cross 2">
            <a:extLst>
              <a:ext uri="{FF2B5EF4-FFF2-40B4-BE49-F238E27FC236}">
                <a16:creationId xmlns:a16="http://schemas.microsoft.com/office/drawing/2014/main" id="{60CD852F-87E4-F130-E505-DF7D4604A1A8}"/>
              </a:ext>
            </a:extLst>
          </p:cNvPr>
          <p:cNvSpPr/>
          <p:nvPr/>
        </p:nvSpPr>
        <p:spPr>
          <a:xfrm>
            <a:off x="4072731" y="1597819"/>
            <a:ext cx="203994" cy="153548"/>
          </a:xfrm>
          <a:prstGeom prst="plus">
            <a:avLst>
              <a:gd name="adj" fmla="val 3737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D29C8CE3-B108-0E72-3A1B-5E3422F47F3F}"/>
              </a:ext>
            </a:extLst>
          </p:cNvPr>
          <p:cNvSpPr/>
          <p:nvPr/>
        </p:nvSpPr>
        <p:spPr>
          <a:xfrm rot="6978258">
            <a:off x="4663708" y="1623176"/>
            <a:ext cx="203994" cy="23098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404B2-8C37-344A-C8E7-7254263F9F3B}"/>
              </a:ext>
            </a:extLst>
          </p:cNvPr>
          <p:cNvSpPr txBox="1"/>
          <p:nvPr/>
        </p:nvSpPr>
        <p:spPr>
          <a:xfrm>
            <a:off x="7017212" y="1335868"/>
            <a:ext cx="124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Economica" panose="020B0604020202020204" charset="0"/>
              </a:rPr>
              <a:t>Or</a:t>
            </a:r>
            <a:br>
              <a:rPr lang="en-US" sz="2400" dirty="0">
                <a:latin typeface="Economica" panose="020B0604020202020204" charset="0"/>
              </a:rPr>
            </a:br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14A83-CB6F-1534-75A6-EBB1183A0896}"/>
              </a:ext>
            </a:extLst>
          </p:cNvPr>
          <p:cNvSpPr txBox="1"/>
          <p:nvPr/>
        </p:nvSpPr>
        <p:spPr>
          <a:xfrm>
            <a:off x="6796384" y="2166865"/>
            <a:ext cx="1687527" cy="15696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Sample the data using the weight distribution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BDDBA6-A0EB-0A31-E9D1-F7332E1D4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30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234762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71605E-6 L -3.61111E-6 0.059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-5.55556E-7 0.05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94395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7540127" y="1374107"/>
            <a:ext cx="124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Economica" panose="020B0604020202020204" charset="0"/>
              </a:rPr>
              <a:t>Or</a:t>
            </a:r>
            <a:br>
              <a:rPr lang="en-US" sz="2400" dirty="0">
                <a:latin typeface="Economica" panose="020B0604020202020204" charset="0"/>
              </a:rPr>
            </a:br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/>
        </p:nvGraphicFramePr>
        <p:xfrm>
          <a:off x="86374" y="851254"/>
          <a:ext cx="7038326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24802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859832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43722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970773">
                  <a:extLst>
                    <a:ext uri="{9D8B030D-6E8A-4147-A177-3AD203B41FA5}">
                      <a16:colId xmlns:a16="http://schemas.microsoft.com/office/drawing/2014/main" val="2818239106"/>
                    </a:ext>
                  </a:extLst>
                </a:gridCol>
                <a:gridCol w="1282673">
                  <a:extLst>
                    <a:ext uri="{9D8B030D-6E8A-4147-A177-3AD203B41FA5}">
                      <a16:colId xmlns:a16="http://schemas.microsoft.com/office/drawing/2014/main" val="12164535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00350514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Accumulated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[0,0.078]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0.177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0.078, 0.177]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0.177, 0.255]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0.255, 0.333]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0.411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0.333, 0.411]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0.489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] 0.411, 0.489]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0.489, 0.567]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0.645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0.567, 0.645]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0.723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0.645, 0.723]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0.802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0.723, 0.802]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0.802, 0.9]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0.9, 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7319299" y="2205104"/>
            <a:ext cx="1687527" cy="15696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Sample the data using the weight distribution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053F4-6DEE-2B12-1ACA-F5C33FFA73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31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586763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0" y="0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1888150" y="131372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52856"/>
              </p:ext>
            </p:extLst>
          </p:nvPr>
        </p:nvGraphicFramePr>
        <p:xfrm>
          <a:off x="86374" y="851254"/>
          <a:ext cx="4784880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24802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859832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43722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00350514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[0,0.078]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0.078, 0.177]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0.177, 0.255]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0.255, 0.333]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0.333, 0.411]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] 0.411, 0.489]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0.489, 0.567]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0.567, 0.645]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0.645, 0.723]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0.723, 0.802]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0.802, 0.9]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0.9, 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2981620" y="163898"/>
            <a:ext cx="5082526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Sample the data using the weight distribution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EA9E6-0111-273A-CF4C-97922D91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65165"/>
              </p:ext>
            </p:extLst>
          </p:nvPr>
        </p:nvGraphicFramePr>
        <p:xfrm>
          <a:off x="5837268" y="851254"/>
          <a:ext cx="3220358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942191704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102112105"/>
                    </a:ext>
                  </a:extLst>
                </a:gridCol>
                <a:gridCol w="755008">
                  <a:extLst>
                    <a:ext uri="{9D8B030D-6E8A-4147-A177-3AD203B41FA5}">
                      <a16:colId xmlns:a16="http://schemas.microsoft.com/office/drawing/2014/main" val="1273159941"/>
                    </a:ext>
                  </a:extLst>
                </a:gridCol>
                <a:gridCol w="929626">
                  <a:extLst>
                    <a:ext uri="{9D8B030D-6E8A-4147-A177-3AD203B41FA5}">
                      <a16:colId xmlns:a16="http://schemas.microsoft.com/office/drawing/2014/main" val="4092275391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6525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06996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760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8267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8890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18502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880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143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8137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98346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71440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70025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285301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3C2190DC-8990-7921-43CC-80D0C17C8118}"/>
              </a:ext>
            </a:extLst>
          </p:cNvPr>
          <p:cNvSpPr/>
          <p:nvPr/>
        </p:nvSpPr>
        <p:spPr>
          <a:xfrm>
            <a:off x="4978400" y="2806700"/>
            <a:ext cx="772494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1B5AF-9277-D175-64AF-58EAB560A95E}"/>
              </a:ext>
            </a:extLst>
          </p:cNvPr>
          <p:cNvSpPr txBox="1"/>
          <p:nvPr/>
        </p:nvSpPr>
        <p:spPr>
          <a:xfrm>
            <a:off x="5058125" y="2417861"/>
            <a:ext cx="59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38DC31-F478-C13C-E7B1-7772E6F60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32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18652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0" y="0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1888150" y="131372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8454"/>
              </p:ext>
            </p:extLst>
          </p:nvPr>
        </p:nvGraphicFramePr>
        <p:xfrm>
          <a:off x="86374" y="851254"/>
          <a:ext cx="4784880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24802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859832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43722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00350514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[0,0.078]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0.078, 0.177]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0.177, 0.255]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0.255, 0.333]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0.333, 0.411]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] 0.411, 0.489]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0.489, 0.567]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0.567, 0.645]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0.645, 0.723]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0.723, 0.802]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0.802, 0.9]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0.9, 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2981620" y="163898"/>
            <a:ext cx="5082526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Sample the data using the weight distribution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EA9E6-0111-273A-CF4C-97922D91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16621"/>
              </p:ext>
            </p:extLst>
          </p:nvPr>
        </p:nvGraphicFramePr>
        <p:xfrm>
          <a:off x="5837268" y="851254"/>
          <a:ext cx="3220358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942191704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102112105"/>
                    </a:ext>
                  </a:extLst>
                </a:gridCol>
                <a:gridCol w="824802">
                  <a:extLst>
                    <a:ext uri="{9D8B030D-6E8A-4147-A177-3AD203B41FA5}">
                      <a16:colId xmlns:a16="http://schemas.microsoft.com/office/drawing/2014/main" val="1273159941"/>
                    </a:ext>
                  </a:extLst>
                </a:gridCol>
                <a:gridCol w="859832">
                  <a:extLst>
                    <a:ext uri="{9D8B030D-6E8A-4147-A177-3AD203B41FA5}">
                      <a16:colId xmlns:a16="http://schemas.microsoft.com/office/drawing/2014/main" val="4092275391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6525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06996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760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8267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8890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18502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880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143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8137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98346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71440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70025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285301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3C2190DC-8990-7921-43CC-80D0C17C8118}"/>
              </a:ext>
            </a:extLst>
          </p:cNvPr>
          <p:cNvSpPr/>
          <p:nvPr/>
        </p:nvSpPr>
        <p:spPr>
          <a:xfrm>
            <a:off x="4978400" y="2806700"/>
            <a:ext cx="772494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1B5AF-9277-D175-64AF-58EAB560A95E}"/>
              </a:ext>
            </a:extLst>
          </p:cNvPr>
          <p:cNvSpPr txBox="1"/>
          <p:nvPr/>
        </p:nvSpPr>
        <p:spPr>
          <a:xfrm>
            <a:off x="5058125" y="2417861"/>
            <a:ext cx="59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88E03-2EDA-9329-32CD-E3DCC5A6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65801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0" y="0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1888150" y="131372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CC756A-8F26-493D-240C-B3B73E8C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65290"/>
              </p:ext>
            </p:extLst>
          </p:nvPr>
        </p:nvGraphicFramePr>
        <p:xfrm>
          <a:off x="86374" y="851254"/>
          <a:ext cx="4784880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24802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859832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  <a:gridCol w="243722">
                  <a:extLst>
                    <a:ext uri="{9D8B030D-6E8A-4147-A177-3AD203B41FA5}">
                      <a16:colId xmlns:a16="http://schemas.microsoft.com/office/drawing/2014/main" val="180372071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003505146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[0,0.078]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0.078, 0.177]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0.177, 0.255]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0.255, 0.333]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0.333, 0.411]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] 0.411, 0.489]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0.489, 0.567]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0.567, 0.645]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0.645, 0.723]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0.723, 0.802]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0.802, 0.9]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] 0.9, 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2981620" y="163898"/>
            <a:ext cx="5082526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Sample the data using the weight distribution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EA9E6-0111-273A-CF4C-97922D91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65112"/>
              </p:ext>
            </p:extLst>
          </p:nvPr>
        </p:nvGraphicFramePr>
        <p:xfrm>
          <a:off x="5837268" y="851254"/>
          <a:ext cx="3220358" cy="4207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096">
                  <a:extLst>
                    <a:ext uri="{9D8B030D-6E8A-4147-A177-3AD203B41FA5}">
                      <a16:colId xmlns:a16="http://schemas.microsoft.com/office/drawing/2014/main" val="3942191704"/>
                    </a:ext>
                  </a:extLst>
                </a:gridCol>
                <a:gridCol w="774628">
                  <a:extLst>
                    <a:ext uri="{9D8B030D-6E8A-4147-A177-3AD203B41FA5}">
                      <a16:colId xmlns:a16="http://schemas.microsoft.com/office/drawing/2014/main" val="102112105"/>
                    </a:ext>
                  </a:extLst>
                </a:gridCol>
                <a:gridCol w="824802">
                  <a:extLst>
                    <a:ext uri="{9D8B030D-6E8A-4147-A177-3AD203B41FA5}">
                      <a16:colId xmlns:a16="http://schemas.microsoft.com/office/drawing/2014/main" val="1273159941"/>
                    </a:ext>
                  </a:extLst>
                </a:gridCol>
                <a:gridCol w="859832">
                  <a:extLst>
                    <a:ext uri="{9D8B030D-6E8A-4147-A177-3AD203B41FA5}">
                      <a16:colId xmlns:a16="http://schemas.microsoft.com/office/drawing/2014/main" val="4092275391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6525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06996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760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8267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8890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18502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68802"/>
                  </a:ext>
                </a:extLst>
              </a:tr>
              <a:tr h="33647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143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8137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98346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1440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25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285301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3C2190DC-8990-7921-43CC-80D0C17C8118}"/>
              </a:ext>
            </a:extLst>
          </p:cNvPr>
          <p:cNvSpPr/>
          <p:nvPr/>
        </p:nvSpPr>
        <p:spPr>
          <a:xfrm>
            <a:off x="4978400" y="2806700"/>
            <a:ext cx="772494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176D-6EF9-9F4B-4A68-A1C8290DB2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614956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480643" y="144856"/>
            <a:ext cx="2182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80283" y="1126355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EAE9-1B28-D643-2FEA-1E7580D34FC9}"/>
              </a:ext>
            </a:extLst>
          </p:cNvPr>
          <p:cNvSpPr txBox="1"/>
          <p:nvPr/>
        </p:nvSpPr>
        <p:spPr>
          <a:xfrm>
            <a:off x="5346702" y="1786920"/>
            <a:ext cx="2913032" cy="15696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Use this </a:t>
            </a:r>
            <a:r>
              <a:rPr lang="en-US" sz="2400" b="1" dirty="0">
                <a:solidFill>
                  <a:srgbClr val="110729"/>
                </a:solidFill>
                <a:latin typeface="Economica" panose="020B0604020202020204" charset="0"/>
              </a:rPr>
              <a:t>data to </a:t>
            </a:r>
            <a:r>
              <a:rPr lang="en-US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build the next predictor (Stump) by repeating the steps from step 0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EA9E6-0111-273A-CF4C-97922D91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8355"/>
              </p:ext>
            </p:extLst>
          </p:nvPr>
        </p:nvGraphicFramePr>
        <p:xfrm>
          <a:off x="731868" y="883520"/>
          <a:ext cx="3509932" cy="3994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534">
                  <a:extLst>
                    <a:ext uri="{9D8B030D-6E8A-4147-A177-3AD203B41FA5}">
                      <a16:colId xmlns:a16="http://schemas.microsoft.com/office/drawing/2014/main" val="3942191704"/>
                    </a:ext>
                  </a:extLst>
                </a:gridCol>
                <a:gridCol w="844282">
                  <a:extLst>
                    <a:ext uri="{9D8B030D-6E8A-4147-A177-3AD203B41FA5}">
                      <a16:colId xmlns:a16="http://schemas.microsoft.com/office/drawing/2014/main" val="102112105"/>
                    </a:ext>
                  </a:extLst>
                </a:gridCol>
                <a:gridCol w="898968">
                  <a:extLst>
                    <a:ext uri="{9D8B030D-6E8A-4147-A177-3AD203B41FA5}">
                      <a16:colId xmlns:a16="http://schemas.microsoft.com/office/drawing/2014/main" val="1273159941"/>
                    </a:ext>
                  </a:extLst>
                </a:gridCol>
                <a:gridCol w="937148">
                  <a:extLst>
                    <a:ext uri="{9D8B030D-6E8A-4147-A177-3AD203B41FA5}">
                      <a16:colId xmlns:a16="http://schemas.microsoft.com/office/drawing/2014/main" val="4092275391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6525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06996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760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8267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8890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18502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8802"/>
                  </a:ext>
                </a:extLst>
              </a:tr>
              <a:tr h="336471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143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8137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98346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71440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70025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2853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622BE-B058-1753-AEA3-FE0B73FF3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7834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571147" y="2806"/>
            <a:ext cx="76453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Economica" panose="020B0604020202020204" charset="0"/>
              </a:rPr>
              <a:t>Make prediction using </a:t>
            </a:r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286E18-4749-57BA-3440-735701C02211}"/>
              </a:ext>
            </a:extLst>
          </p:cNvPr>
          <p:cNvGrpSpPr/>
          <p:nvPr/>
        </p:nvGrpSpPr>
        <p:grpSpPr>
          <a:xfrm>
            <a:off x="1932893" y="917096"/>
            <a:ext cx="968245" cy="671641"/>
            <a:chOff x="5932458" y="1312336"/>
            <a:chExt cx="1934307" cy="13417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61D7BB0-350D-62B6-18CC-77FCB05B1378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580C03-E7A5-AD72-A88A-6E8A44BC4474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C508E0-2E55-594F-3624-A581087F45AD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A3FA46-9E7D-6443-7F34-7FB866908D72}"/>
                </a:ext>
              </a:extLst>
            </p:cNvPr>
            <p:cNvCxnSpPr>
              <a:cxnSpLocks/>
              <a:stCxn id="4" idx="5"/>
              <a:endCxn id="10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22AA74-5D4C-3FE1-0591-25FF9F42F98F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3D866A-7C14-250E-12E8-742D1E3A2D18}"/>
              </a:ext>
            </a:extLst>
          </p:cNvPr>
          <p:cNvGrpSpPr/>
          <p:nvPr/>
        </p:nvGrpSpPr>
        <p:grpSpPr>
          <a:xfrm>
            <a:off x="3032226" y="927453"/>
            <a:ext cx="2218549" cy="1538937"/>
            <a:chOff x="5932458" y="1312336"/>
            <a:chExt cx="1934307" cy="134176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E9147E-6A91-973D-5D57-F603EC4B67F0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2B80E7-6D1C-2FAE-790A-F066F1BC57B0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E23B18-D855-F55D-C0F8-CE48D63D42E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497430-FA89-AC2C-327E-A5C4484AC919}"/>
                </a:ext>
              </a:extLst>
            </p:cNvPr>
            <p:cNvCxnSpPr>
              <a:cxnSpLocks/>
              <a:stCxn id="14" idx="5"/>
              <a:endCxn id="16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47D992-A530-D742-74C3-908BA15E424B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76883-E9AD-7968-8123-810D10B7DFCE}"/>
              </a:ext>
            </a:extLst>
          </p:cNvPr>
          <p:cNvGrpSpPr/>
          <p:nvPr/>
        </p:nvGrpSpPr>
        <p:grpSpPr>
          <a:xfrm>
            <a:off x="5329927" y="918182"/>
            <a:ext cx="1539507" cy="1067907"/>
            <a:chOff x="5932458" y="1312336"/>
            <a:chExt cx="1934307" cy="134176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15BC3-4F67-BFF8-5F5A-F211F9DC3BDE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B996AA-9014-0828-E832-B887EA5035F9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DBE4B2-49E8-23B8-0027-0226220E5FB7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BCB07-E46E-4BB0-F3C2-5C7EA794B6B4}"/>
                </a:ext>
              </a:extLst>
            </p:cNvPr>
            <p:cNvCxnSpPr>
              <a:cxnSpLocks/>
              <a:stCxn id="20" idx="5"/>
              <a:endCxn id="22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0A49A2-5E3E-9F46-0076-50635135734E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CF38EC-1909-80DA-9A17-29F99EAC0DB1}"/>
              </a:ext>
            </a:extLst>
          </p:cNvPr>
          <p:cNvGrpSpPr/>
          <p:nvPr/>
        </p:nvGrpSpPr>
        <p:grpSpPr>
          <a:xfrm>
            <a:off x="217741" y="960672"/>
            <a:ext cx="1513363" cy="1049772"/>
            <a:chOff x="5932458" y="1312336"/>
            <a:chExt cx="1934307" cy="134176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1682DF-DBFB-100A-253C-B298798EA9DF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DFB5D4-82F5-010B-4045-B1C984D7A935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CFE267-70DA-9F7F-646E-78D45E17ECB1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966074-55A6-3CE9-0665-9339A030B91C}"/>
                </a:ext>
              </a:extLst>
            </p:cNvPr>
            <p:cNvCxnSpPr>
              <a:cxnSpLocks/>
              <a:stCxn id="26" idx="5"/>
              <a:endCxn id="28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36714C-409E-8E04-909C-3CB5EAB59E74}"/>
                </a:ext>
              </a:extLst>
            </p:cNvPr>
            <p:cNvCxnSpPr>
              <a:cxnSpLocks/>
              <a:stCxn id="26" idx="3"/>
              <a:endCxn id="27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5FC9FB-1B85-A153-68B5-6A21D6B3E798}"/>
              </a:ext>
            </a:extLst>
          </p:cNvPr>
          <p:cNvGrpSpPr/>
          <p:nvPr/>
        </p:nvGrpSpPr>
        <p:grpSpPr>
          <a:xfrm>
            <a:off x="3575142" y="3358364"/>
            <a:ext cx="1337028" cy="927454"/>
            <a:chOff x="5932458" y="1312336"/>
            <a:chExt cx="1934307" cy="13417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636ACF-5F3F-6FEC-8B59-99EFC1CE4AF0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BD2DC-7D64-D6FD-495C-59B05416B388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CFAA3A-C9B9-2B09-53D5-FE91767AB49F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B5FF32-F6B0-C627-4C22-6E163C111B39}"/>
                </a:ext>
              </a:extLst>
            </p:cNvPr>
            <p:cNvCxnSpPr>
              <a:cxnSpLocks/>
              <a:stCxn id="32" idx="5"/>
              <a:endCxn id="34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E13383F-E2EE-D7F4-283B-87242E4A0103}"/>
                </a:ext>
              </a:extLst>
            </p:cNvPr>
            <p:cNvCxnSpPr>
              <a:cxnSpLocks/>
              <a:stCxn id="32" idx="3"/>
              <a:endCxn id="33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1AB9F5-58AA-2600-8407-262DB653EF7A}"/>
              </a:ext>
            </a:extLst>
          </p:cNvPr>
          <p:cNvGrpSpPr/>
          <p:nvPr/>
        </p:nvGrpSpPr>
        <p:grpSpPr>
          <a:xfrm>
            <a:off x="362111" y="3003146"/>
            <a:ext cx="2542476" cy="1763635"/>
            <a:chOff x="5932458" y="1312336"/>
            <a:chExt cx="1934307" cy="134176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9D9ED44-B925-2839-910E-5620EDD750D5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5CA277-AFC8-ABF2-AE83-9745E8B5F00A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C3EB7F-C710-4282-5626-3A82AE7692E4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3F25C6-7E75-CCE9-512D-1881034F1CC0}"/>
                </a:ext>
              </a:extLst>
            </p:cNvPr>
            <p:cNvCxnSpPr>
              <a:cxnSpLocks/>
              <a:stCxn id="38" idx="5"/>
              <a:endCxn id="40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334065-8577-5871-44B0-FF4AA254DD35}"/>
                </a:ext>
              </a:extLst>
            </p:cNvPr>
            <p:cNvCxnSpPr>
              <a:cxnSpLocks/>
              <a:stCxn id="38" idx="3"/>
              <a:endCxn id="39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386434-5389-581C-2A31-59F25F294917}"/>
              </a:ext>
            </a:extLst>
          </p:cNvPr>
          <p:cNvGrpSpPr/>
          <p:nvPr/>
        </p:nvGrpSpPr>
        <p:grpSpPr>
          <a:xfrm>
            <a:off x="5619740" y="3546608"/>
            <a:ext cx="968245" cy="671641"/>
            <a:chOff x="5932458" y="1312336"/>
            <a:chExt cx="1934307" cy="134176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1B98D0-DA51-B7A1-C059-69DA57E01893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82DE5A-6A0D-F14B-1D9B-4890D6A5D5CD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AE1A04-0668-89FC-C181-B1C397E2D1B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1FB7F59-FE8C-DE4A-EA2B-09E12199D84D}"/>
                </a:ext>
              </a:extLst>
            </p:cNvPr>
            <p:cNvCxnSpPr>
              <a:cxnSpLocks/>
              <a:stCxn id="44" idx="5"/>
              <a:endCxn id="46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8E79E5F-93CD-7280-09A9-0193F05AC4B9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D3950A-60EB-BCC8-B944-9290EB1C651D}"/>
              </a:ext>
            </a:extLst>
          </p:cNvPr>
          <p:cNvGrpSpPr/>
          <p:nvPr/>
        </p:nvGrpSpPr>
        <p:grpSpPr>
          <a:xfrm>
            <a:off x="7222366" y="1006460"/>
            <a:ext cx="1337028" cy="927454"/>
            <a:chOff x="5932458" y="1312336"/>
            <a:chExt cx="1934307" cy="134176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718B62-0E55-359E-56D4-6F296E11DD0A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BADE02-81E6-BDA5-6CFC-8C712DF60292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566B31-AC79-BD06-B456-000E91A7C16E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02EB417-1870-4E12-183B-56957CB4BEAF}"/>
                </a:ext>
              </a:extLst>
            </p:cNvPr>
            <p:cNvCxnSpPr>
              <a:cxnSpLocks/>
              <a:stCxn id="50" idx="5"/>
              <a:endCxn id="52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3215AFE-B2C5-9FC7-5239-9A6FDBD15D38}"/>
                </a:ext>
              </a:extLst>
            </p:cNvPr>
            <p:cNvCxnSpPr>
              <a:cxnSpLocks/>
              <a:stCxn id="50" idx="3"/>
              <a:endCxn id="51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1054238-419A-F569-FFB8-796122503A46}"/>
              </a:ext>
            </a:extLst>
          </p:cNvPr>
          <p:cNvGrpSpPr/>
          <p:nvPr/>
        </p:nvGrpSpPr>
        <p:grpSpPr>
          <a:xfrm>
            <a:off x="7121126" y="3092800"/>
            <a:ext cx="1539507" cy="1067907"/>
            <a:chOff x="5932458" y="1312336"/>
            <a:chExt cx="1934307" cy="13417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EA406A2-8985-9227-95F8-B7422AA0D6A6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C9ED994-5B98-865C-9608-9D2BB51440E3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2BF4E0A-B2DC-A338-E420-69B9276B0AAA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3A0D659-55A3-BF4E-26B3-816E4913CF64}"/>
                </a:ext>
              </a:extLst>
            </p:cNvPr>
            <p:cNvCxnSpPr>
              <a:cxnSpLocks/>
              <a:stCxn id="56" idx="5"/>
              <a:endCxn id="58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E59E4AD-37E3-3307-42A1-D33F57D03238}"/>
                </a:ext>
              </a:extLst>
            </p:cNvPr>
            <p:cNvCxnSpPr>
              <a:cxnSpLocks/>
              <a:stCxn id="56" idx="3"/>
              <a:endCxn id="57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7BF7185-E981-A7F1-419A-C1E3E93C9E52}"/>
              </a:ext>
            </a:extLst>
          </p:cNvPr>
          <p:cNvSpPr/>
          <p:nvPr/>
        </p:nvSpPr>
        <p:spPr>
          <a:xfrm>
            <a:off x="243141" y="2920199"/>
            <a:ext cx="2724349" cy="206099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7D0811-F177-B597-8506-14736484A9FB}"/>
              </a:ext>
            </a:extLst>
          </p:cNvPr>
          <p:cNvSpPr/>
          <p:nvPr/>
        </p:nvSpPr>
        <p:spPr>
          <a:xfrm>
            <a:off x="3045907" y="917228"/>
            <a:ext cx="2201246" cy="1665260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791D1BB-FDFA-63C8-567F-6E8C64035446}"/>
              </a:ext>
            </a:extLst>
          </p:cNvPr>
          <p:cNvSpPr/>
          <p:nvPr/>
        </p:nvSpPr>
        <p:spPr>
          <a:xfrm>
            <a:off x="6925310" y="2912688"/>
            <a:ext cx="1931138" cy="1460921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0BD999-E22D-E78F-70EB-36ED7E3E113D}"/>
              </a:ext>
            </a:extLst>
          </p:cNvPr>
          <p:cNvSpPr/>
          <p:nvPr/>
        </p:nvSpPr>
        <p:spPr>
          <a:xfrm>
            <a:off x="3387725" y="3196338"/>
            <a:ext cx="1684278" cy="134603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4561FD-F35B-615C-23A3-5C0AA12AF501}"/>
              </a:ext>
            </a:extLst>
          </p:cNvPr>
          <p:cNvSpPr/>
          <p:nvPr/>
        </p:nvSpPr>
        <p:spPr>
          <a:xfrm>
            <a:off x="110873" y="885651"/>
            <a:ext cx="1684278" cy="134603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3C1246-A5E9-B687-CCF3-F641ABF7C27F}"/>
                  </a:ext>
                </a:extLst>
              </p:cNvPr>
              <p:cNvSpPr txBox="1"/>
              <p:nvPr/>
            </p:nvSpPr>
            <p:spPr>
              <a:xfrm>
                <a:off x="773132" y="1758433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3C1246-A5E9-B687-CCF3-F641ABF7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2" y="1758433"/>
                <a:ext cx="453764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67A425-7C9E-A2D7-131D-E94AB2E68E1C}"/>
                  </a:ext>
                </a:extLst>
              </p:cNvPr>
              <p:cNvSpPr txBox="1"/>
              <p:nvPr/>
            </p:nvSpPr>
            <p:spPr>
              <a:xfrm>
                <a:off x="2208703" y="1606168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67A425-7C9E-A2D7-131D-E94AB2E6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03" y="1606168"/>
                <a:ext cx="45376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3AE5B3D-8CFC-A0B0-2333-05E0D40C18C2}"/>
                  </a:ext>
                </a:extLst>
              </p:cNvPr>
              <p:cNvSpPr txBox="1"/>
              <p:nvPr/>
            </p:nvSpPr>
            <p:spPr>
              <a:xfrm>
                <a:off x="3920570" y="2012274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3AE5B3D-8CFC-A0B0-2333-05E0D40C1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70" y="2012274"/>
                <a:ext cx="453764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9B19479-9C69-BD66-7AF0-91F5FF5F4F8A}"/>
                  </a:ext>
                </a:extLst>
              </p:cNvPr>
              <p:cNvSpPr txBox="1"/>
              <p:nvPr/>
            </p:nvSpPr>
            <p:spPr>
              <a:xfrm>
                <a:off x="5873562" y="1896575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9B19479-9C69-BD66-7AF0-91F5FF5F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562" y="1896575"/>
                <a:ext cx="453764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38AB74-AC5D-11DE-F265-6400968FAE22}"/>
                  </a:ext>
                </a:extLst>
              </p:cNvPr>
              <p:cNvSpPr txBox="1"/>
              <p:nvPr/>
            </p:nvSpPr>
            <p:spPr>
              <a:xfrm>
                <a:off x="7699288" y="1896575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38AB74-AC5D-11DE-F265-6400968F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88" y="1896575"/>
                <a:ext cx="45376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D07EEAC-3034-F0A2-E433-839EEBD5647A}"/>
                  </a:ext>
                </a:extLst>
              </p:cNvPr>
              <p:cNvSpPr txBox="1"/>
              <p:nvPr/>
            </p:nvSpPr>
            <p:spPr>
              <a:xfrm>
                <a:off x="7675880" y="3914806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D07EEAC-3034-F0A2-E433-839EEBD56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80" y="3914806"/>
                <a:ext cx="453764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E5744D5-85D1-7B03-F7D1-AF89D96F5428}"/>
                  </a:ext>
                </a:extLst>
              </p:cNvPr>
              <p:cNvSpPr txBox="1"/>
              <p:nvPr/>
            </p:nvSpPr>
            <p:spPr>
              <a:xfrm>
                <a:off x="5885433" y="4314916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E5744D5-85D1-7B03-F7D1-AF89D96F5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433" y="4314916"/>
                <a:ext cx="453764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0EA1DB-D6C9-0A60-C443-D8F3FD6BBA47}"/>
                  </a:ext>
                </a:extLst>
              </p:cNvPr>
              <p:cNvSpPr txBox="1"/>
              <p:nvPr/>
            </p:nvSpPr>
            <p:spPr>
              <a:xfrm>
                <a:off x="4005071" y="4114861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0EA1DB-D6C9-0A60-C443-D8F3FD6BB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071" y="4114861"/>
                <a:ext cx="453764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E040F47-67E9-CEE7-0333-53071C030178}"/>
                  </a:ext>
                </a:extLst>
              </p:cNvPr>
              <p:cNvSpPr txBox="1"/>
              <p:nvPr/>
            </p:nvSpPr>
            <p:spPr>
              <a:xfrm>
                <a:off x="1378433" y="4415351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E040F47-67E9-CEE7-0333-53071C03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33" y="4415351"/>
                <a:ext cx="453764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>
            <a:extLst>
              <a:ext uri="{FF2B5EF4-FFF2-40B4-BE49-F238E27FC236}">
                <a16:creationId xmlns:a16="http://schemas.microsoft.com/office/drawing/2014/main" id="{7AEE9C2E-2983-FA3A-E2A6-1BD723D02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8435" y="2055632"/>
            <a:ext cx="1302732" cy="1302732"/>
          </a:xfrm>
          <a:prstGeom prst="rect">
            <a:avLst/>
          </a:prstGeom>
        </p:spPr>
      </p:pic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A4AD9DD6-0767-851C-631B-20B67E097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36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395031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571147" y="2806"/>
            <a:ext cx="76453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Economica" panose="020B0604020202020204" charset="0"/>
              </a:rPr>
              <a:t>Make prediction using </a:t>
            </a:r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286E18-4749-57BA-3440-735701C02211}"/>
              </a:ext>
            </a:extLst>
          </p:cNvPr>
          <p:cNvGrpSpPr/>
          <p:nvPr/>
        </p:nvGrpSpPr>
        <p:grpSpPr>
          <a:xfrm>
            <a:off x="1932893" y="917096"/>
            <a:ext cx="968245" cy="671641"/>
            <a:chOff x="5932458" y="1312336"/>
            <a:chExt cx="1934307" cy="13417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61D7BB0-350D-62B6-18CC-77FCB05B1378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580C03-E7A5-AD72-A88A-6E8A44BC4474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C508E0-2E55-594F-3624-A581087F45AD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A3FA46-9E7D-6443-7F34-7FB866908D72}"/>
                </a:ext>
              </a:extLst>
            </p:cNvPr>
            <p:cNvCxnSpPr>
              <a:cxnSpLocks/>
              <a:stCxn id="4" idx="5"/>
              <a:endCxn id="10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22AA74-5D4C-3FE1-0591-25FF9F42F98F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3D866A-7C14-250E-12E8-742D1E3A2D18}"/>
              </a:ext>
            </a:extLst>
          </p:cNvPr>
          <p:cNvGrpSpPr/>
          <p:nvPr/>
        </p:nvGrpSpPr>
        <p:grpSpPr>
          <a:xfrm>
            <a:off x="3032226" y="927453"/>
            <a:ext cx="2218549" cy="1538937"/>
            <a:chOff x="5932458" y="1312336"/>
            <a:chExt cx="1934307" cy="134176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E9147E-6A91-973D-5D57-F603EC4B67F0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2B80E7-6D1C-2FAE-790A-F066F1BC57B0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E23B18-D855-F55D-C0F8-CE48D63D42E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497430-FA89-AC2C-327E-A5C4484AC919}"/>
                </a:ext>
              </a:extLst>
            </p:cNvPr>
            <p:cNvCxnSpPr>
              <a:cxnSpLocks/>
              <a:stCxn id="14" idx="5"/>
              <a:endCxn id="16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47D992-A530-D742-74C3-908BA15E424B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76883-E9AD-7968-8123-810D10B7DFCE}"/>
              </a:ext>
            </a:extLst>
          </p:cNvPr>
          <p:cNvGrpSpPr/>
          <p:nvPr/>
        </p:nvGrpSpPr>
        <p:grpSpPr>
          <a:xfrm>
            <a:off x="5329927" y="918182"/>
            <a:ext cx="1539507" cy="1067907"/>
            <a:chOff x="5932458" y="1312336"/>
            <a:chExt cx="1934307" cy="134176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15BC3-4F67-BFF8-5F5A-F211F9DC3BDE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B996AA-9014-0828-E832-B887EA5035F9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DBE4B2-49E8-23B8-0027-0226220E5FB7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BCB07-E46E-4BB0-F3C2-5C7EA794B6B4}"/>
                </a:ext>
              </a:extLst>
            </p:cNvPr>
            <p:cNvCxnSpPr>
              <a:cxnSpLocks/>
              <a:stCxn id="20" idx="5"/>
              <a:endCxn id="22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0A49A2-5E3E-9F46-0076-50635135734E}"/>
                </a:ext>
              </a:extLst>
            </p:cNvPr>
            <p:cNvCxnSpPr>
              <a:cxnSpLocks/>
              <a:stCxn id="20" idx="3"/>
              <a:endCxn id="21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CF38EC-1909-80DA-9A17-29F99EAC0DB1}"/>
              </a:ext>
            </a:extLst>
          </p:cNvPr>
          <p:cNvGrpSpPr/>
          <p:nvPr/>
        </p:nvGrpSpPr>
        <p:grpSpPr>
          <a:xfrm>
            <a:off x="217741" y="960672"/>
            <a:ext cx="1513363" cy="1049772"/>
            <a:chOff x="5932458" y="1312336"/>
            <a:chExt cx="1934307" cy="134176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1682DF-DBFB-100A-253C-B298798EA9DF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DFB5D4-82F5-010B-4045-B1C984D7A935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CFE267-70DA-9F7F-646E-78D45E17ECB1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966074-55A6-3CE9-0665-9339A030B91C}"/>
                </a:ext>
              </a:extLst>
            </p:cNvPr>
            <p:cNvCxnSpPr>
              <a:cxnSpLocks/>
              <a:stCxn id="26" idx="5"/>
              <a:endCxn id="28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36714C-409E-8E04-909C-3CB5EAB59E74}"/>
                </a:ext>
              </a:extLst>
            </p:cNvPr>
            <p:cNvCxnSpPr>
              <a:cxnSpLocks/>
              <a:stCxn id="26" idx="3"/>
              <a:endCxn id="27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5FC9FB-1B85-A153-68B5-6A21D6B3E798}"/>
              </a:ext>
            </a:extLst>
          </p:cNvPr>
          <p:cNvGrpSpPr/>
          <p:nvPr/>
        </p:nvGrpSpPr>
        <p:grpSpPr>
          <a:xfrm>
            <a:off x="3575142" y="3358364"/>
            <a:ext cx="1337028" cy="927454"/>
            <a:chOff x="5932458" y="1312336"/>
            <a:chExt cx="1934307" cy="13417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636ACF-5F3F-6FEC-8B59-99EFC1CE4AF0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BD2DC-7D64-D6FD-495C-59B05416B388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CFAA3A-C9B9-2B09-53D5-FE91767AB49F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B5FF32-F6B0-C627-4C22-6E163C111B39}"/>
                </a:ext>
              </a:extLst>
            </p:cNvPr>
            <p:cNvCxnSpPr>
              <a:cxnSpLocks/>
              <a:stCxn id="32" idx="5"/>
              <a:endCxn id="34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E13383F-E2EE-D7F4-283B-87242E4A0103}"/>
                </a:ext>
              </a:extLst>
            </p:cNvPr>
            <p:cNvCxnSpPr>
              <a:cxnSpLocks/>
              <a:stCxn id="32" idx="3"/>
              <a:endCxn id="33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1AB9F5-58AA-2600-8407-262DB653EF7A}"/>
              </a:ext>
            </a:extLst>
          </p:cNvPr>
          <p:cNvGrpSpPr/>
          <p:nvPr/>
        </p:nvGrpSpPr>
        <p:grpSpPr>
          <a:xfrm>
            <a:off x="362111" y="3003146"/>
            <a:ext cx="2542476" cy="1763635"/>
            <a:chOff x="5932458" y="1312336"/>
            <a:chExt cx="1934307" cy="134176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9D9ED44-B925-2839-910E-5620EDD750D5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5CA277-AFC8-ABF2-AE83-9745E8B5F00A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C3EB7F-C710-4282-5626-3A82AE7692E4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3F25C6-7E75-CCE9-512D-1881034F1CC0}"/>
                </a:ext>
              </a:extLst>
            </p:cNvPr>
            <p:cNvCxnSpPr>
              <a:cxnSpLocks/>
              <a:stCxn id="38" idx="5"/>
              <a:endCxn id="40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334065-8577-5871-44B0-FF4AA254DD35}"/>
                </a:ext>
              </a:extLst>
            </p:cNvPr>
            <p:cNvCxnSpPr>
              <a:cxnSpLocks/>
              <a:stCxn id="38" idx="3"/>
              <a:endCxn id="39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386434-5389-581C-2A31-59F25F294917}"/>
              </a:ext>
            </a:extLst>
          </p:cNvPr>
          <p:cNvGrpSpPr/>
          <p:nvPr/>
        </p:nvGrpSpPr>
        <p:grpSpPr>
          <a:xfrm>
            <a:off x="5619740" y="3546608"/>
            <a:ext cx="968245" cy="671641"/>
            <a:chOff x="5932458" y="1312336"/>
            <a:chExt cx="1934307" cy="134176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1B98D0-DA51-B7A1-C059-69DA57E01893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82DE5A-6A0D-F14B-1D9B-4890D6A5D5CD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AE1A04-0668-89FC-C181-B1C397E2D1B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1FB7F59-FE8C-DE4A-EA2B-09E12199D84D}"/>
                </a:ext>
              </a:extLst>
            </p:cNvPr>
            <p:cNvCxnSpPr>
              <a:cxnSpLocks/>
              <a:stCxn id="44" idx="5"/>
              <a:endCxn id="46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8E79E5F-93CD-7280-09A9-0193F05AC4B9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D3950A-60EB-BCC8-B944-9290EB1C651D}"/>
              </a:ext>
            </a:extLst>
          </p:cNvPr>
          <p:cNvGrpSpPr/>
          <p:nvPr/>
        </p:nvGrpSpPr>
        <p:grpSpPr>
          <a:xfrm>
            <a:off x="7222366" y="1006460"/>
            <a:ext cx="1337028" cy="927454"/>
            <a:chOff x="5932458" y="1312336"/>
            <a:chExt cx="1934307" cy="134176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718B62-0E55-359E-56D4-6F296E11DD0A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BADE02-81E6-BDA5-6CFC-8C712DF60292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566B31-AC79-BD06-B456-000E91A7C16E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02EB417-1870-4E12-183B-56957CB4BEAF}"/>
                </a:ext>
              </a:extLst>
            </p:cNvPr>
            <p:cNvCxnSpPr>
              <a:cxnSpLocks/>
              <a:stCxn id="50" idx="5"/>
              <a:endCxn id="52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3215AFE-B2C5-9FC7-5239-9A6FDBD15D38}"/>
                </a:ext>
              </a:extLst>
            </p:cNvPr>
            <p:cNvCxnSpPr>
              <a:cxnSpLocks/>
              <a:stCxn id="50" idx="3"/>
              <a:endCxn id="51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1054238-419A-F569-FFB8-796122503A46}"/>
              </a:ext>
            </a:extLst>
          </p:cNvPr>
          <p:cNvGrpSpPr/>
          <p:nvPr/>
        </p:nvGrpSpPr>
        <p:grpSpPr>
          <a:xfrm>
            <a:off x="7121126" y="3092800"/>
            <a:ext cx="1539507" cy="1067907"/>
            <a:chOff x="5932458" y="1312336"/>
            <a:chExt cx="1934307" cy="13417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EA406A2-8985-9227-95F8-B7422AA0D6A6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C9ED994-5B98-865C-9608-9D2BB51440E3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2BF4E0A-B2DC-A338-E420-69B9276B0AAA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3A0D659-55A3-BF4E-26B3-816E4913CF64}"/>
                </a:ext>
              </a:extLst>
            </p:cNvPr>
            <p:cNvCxnSpPr>
              <a:cxnSpLocks/>
              <a:stCxn id="56" idx="5"/>
              <a:endCxn id="58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E59E4AD-37E3-3307-42A1-D33F57D03238}"/>
                </a:ext>
              </a:extLst>
            </p:cNvPr>
            <p:cNvCxnSpPr>
              <a:cxnSpLocks/>
              <a:stCxn id="56" idx="3"/>
              <a:endCxn id="57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47D0811-F177-B597-8506-14736484A9FB}"/>
              </a:ext>
            </a:extLst>
          </p:cNvPr>
          <p:cNvSpPr/>
          <p:nvPr/>
        </p:nvSpPr>
        <p:spPr>
          <a:xfrm>
            <a:off x="1839160" y="845385"/>
            <a:ext cx="1102487" cy="84120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791D1BB-FDFA-63C8-567F-6E8C64035446}"/>
              </a:ext>
            </a:extLst>
          </p:cNvPr>
          <p:cNvSpPr/>
          <p:nvPr/>
        </p:nvSpPr>
        <p:spPr>
          <a:xfrm>
            <a:off x="5489673" y="3461948"/>
            <a:ext cx="1291236" cy="94570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0BD999-E22D-E78F-70EB-36ED7E3E113D}"/>
              </a:ext>
            </a:extLst>
          </p:cNvPr>
          <p:cNvSpPr/>
          <p:nvPr/>
        </p:nvSpPr>
        <p:spPr>
          <a:xfrm>
            <a:off x="7071668" y="847866"/>
            <a:ext cx="1684278" cy="134603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4561FD-F35B-615C-23A3-5C0AA12AF501}"/>
              </a:ext>
            </a:extLst>
          </p:cNvPr>
          <p:cNvSpPr/>
          <p:nvPr/>
        </p:nvSpPr>
        <p:spPr>
          <a:xfrm>
            <a:off x="5279334" y="850007"/>
            <a:ext cx="1684278" cy="134603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3C1246-A5E9-B687-CCF3-F641ABF7C27F}"/>
                  </a:ext>
                </a:extLst>
              </p:cNvPr>
              <p:cNvSpPr txBox="1"/>
              <p:nvPr/>
            </p:nvSpPr>
            <p:spPr>
              <a:xfrm>
                <a:off x="773132" y="1758433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3C1246-A5E9-B687-CCF3-F641ABF7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2" y="1758433"/>
                <a:ext cx="453764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67A425-7C9E-A2D7-131D-E94AB2E68E1C}"/>
                  </a:ext>
                </a:extLst>
              </p:cNvPr>
              <p:cNvSpPr txBox="1"/>
              <p:nvPr/>
            </p:nvSpPr>
            <p:spPr>
              <a:xfrm>
                <a:off x="2208703" y="1275968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67A425-7C9E-A2D7-131D-E94AB2E6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03" y="1275968"/>
                <a:ext cx="45376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3AE5B3D-8CFC-A0B0-2333-05E0D40C18C2}"/>
                  </a:ext>
                </a:extLst>
              </p:cNvPr>
              <p:cNvSpPr txBox="1"/>
              <p:nvPr/>
            </p:nvSpPr>
            <p:spPr>
              <a:xfrm>
                <a:off x="3920570" y="2012274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3AE5B3D-8CFC-A0B0-2333-05E0D40C1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70" y="2012274"/>
                <a:ext cx="453764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9B19479-9C69-BD66-7AF0-91F5FF5F4F8A}"/>
                  </a:ext>
                </a:extLst>
              </p:cNvPr>
              <p:cNvSpPr txBox="1"/>
              <p:nvPr/>
            </p:nvSpPr>
            <p:spPr>
              <a:xfrm>
                <a:off x="5873562" y="1782275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9B19479-9C69-BD66-7AF0-91F5FF5F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562" y="1782275"/>
                <a:ext cx="453764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38AB74-AC5D-11DE-F265-6400968FAE22}"/>
                  </a:ext>
                </a:extLst>
              </p:cNvPr>
              <p:cNvSpPr txBox="1"/>
              <p:nvPr/>
            </p:nvSpPr>
            <p:spPr>
              <a:xfrm>
                <a:off x="7699288" y="1794975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38AB74-AC5D-11DE-F265-6400968F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88" y="1794975"/>
                <a:ext cx="45376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D07EEAC-3034-F0A2-E433-839EEBD5647A}"/>
                  </a:ext>
                </a:extLst>
              </p:cNvPr>
              <p:cNvSpPr txBox="1"/>
              <p:nvPr/>
            </p:nvSpPr>
            <p:spPr>
              <a:xfrm>
                <a:off x="7675880" y="3914806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D07EEAC-3034-F0A2-E433-839EEBD56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80" y="3914806"/>
                <a:ext cx="453764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E5744D5-85D1-7B03-F7D1-AF89D96F5428}"/>
                  </a:ext>
                </a:extLst>
              </p:cNvPr>
              <p:cNvSpPr txBox="1"/>
              <p:nvPr/>
            </p:nvSpPr>
            <p:spPr>
              <a:xfrm>
                <a:off x="5885433" y="4010116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E5744D5-85D1-7B03-F7D1-AF89D96F5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433" y="4010116"/>
                <a:ext cx="453764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0EA1DB-D6C9-0A60-C443-D8F3FD6BBA47}"/>
                  </a:ext>
                </a:extLst>
              </p:cNvPr>
              <p:cNvSpPr txBox="1"/>
              <p:nvPr/>
            </p:nvSpPr>
            <p:spPr>
              <a:xfrm>
                <a:off x="4005071" y="4114861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0EA1DB-D6C9-0A60-C443-D8F3FD6BB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071" y="4114861"/>
                <a:ext cx="453764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E040F47-67E9-CEE7-0333-53071C030178}"/>
                  </a:ext>
                </a:extLst>
              </p:cNvPr>
              <p:cNvSpPr txBox="1"/>
              <p:nvPr/>
            </p:nvSpPr>
            <p:spPr>
              <a:xfrm>
                <a:off x="1378433" y="4415351"/>
                <a:ext cx="4537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E040F47-67E9-CEE7-0333-53071C03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33" y="4415351"/>
                <a:ext cx="453764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B606C6B-4F21-7418-2080-81014B03A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7252" y="2403973"/>
            <a:ext cx="1037826" cy="10378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EBA74-39DF-8D42-D7BF-7B347BF153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067574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749299" y="231536"/>
            <a:ext cx="76453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Economica" panose="020B0604020202020204" charset="0"/>
              </a:rPr>
              <a:t>Make prediction using </a:t>
            </a:r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90804-0525-B0FD-665C-EFFF10CA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71" y="1437092"/>
            <a:ext cx="1302732" cy="1302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DED45-9939-451C-5F76-6CFAED13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17" y="1701998"/>
            <a:ext cx="1037826" cy="1037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85DE5C-F00D-B61E-AF56-8C81248CE015}"/>
                  </a:ext>
                </a:extLst>
              </p:cNvPr>
              <p:cNvSpPr txBox="1"/>
              <p:nvPr/>
            </p:nvSpPr>
            <p:spPr>
              <a:xfrm>
                <a:off x="4927600" y="2988714"/>
                <a:ext cx="33822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85DE5C-F00D-B61E-AF56-8C81248C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00" y="2988714"/>
                <a:ext cx="3382274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9103B9-BA81-5749-B257-ACBCF71E121B}"/>
                  </a:ext>
                </a:extLst>
              </p:cNvPr>
              <p:cNvSpPr txBox="1"/>
              <p:nvPr/>
            </p:nvSpPr>
            <p:spPr>
              <a:xfrm>
                <a:off x="971138" y="2988714"/>
                <a:ext cx="31741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9103B9-BA81-5749-B257-ACBCF71E1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8" y="2988714"/>
                <a:ext cx="3174184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8B7871-FB3D-B52A-8242-0ABEB5F3EEE4}"/>
                  </a:ext>
                </a:extLst>
              </p:cNvPr>
              <p:cNvSpPr txBox="1"/>
              <p:nvPr/>
            </p:nvSpPr>
            <p:spPr>
              <a:xfrm>
                <a:off x="2984908" y="1053986"/>
                <a:ext cx="3174184" cy="1275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8B7871-FB3D-B52A-8242-0ABEB5F3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908" y="1053986"/>
                <a:ext cx="3174184" cy="1275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D7CA62-4043-3005-FB09-BB4D72445C7E}"/>
                  </a:ext>
                </a:extLst>
              </p:cNvPr>
              <p:cNvSpPr txBox="1"/>
              <p:nvPr/>
            </p:nvSpPr>
            <p:spPr>
              <a:xfrm>
                <a:off x="2880863" y="3826553"/>
                <a:ext cx="3382273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𝐷𝑜𝑔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𝐶𝑎𝑡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D7CA62-4043-3005-FB09-BB4D7244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63" y="3826553"/>
                <a:ext cx="3382273" cy="77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0A5318B7-ED7D-9C48-0983-18070747E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389654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3045247" y="166063"/>
            <a:ext cx="3047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C8D711-378B-7DF6-AA6D-7BAFE8F410EC}"/>
                  </a:ext>
                </a:extLst>
              </p:cNvPr>
              <p:cNvSpPr txBox="1"/>
              <p:nvPr/>
            </p:nvSpPr>
            <p:spPr>
              <a:xfrm>
                <a:off x="4673600" y="885055"/>
                <a:ext cx="41402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Economica" panose="020B0604020202020204" charset="0"/>
                  </a:rPr>
                  <a:t>The value of the weighted error rate always stay between [0,1].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Economica" panose="020B0604020202020204" charset="0"/>
                  </a:rPr>
                  <a:t>This Fig  shows the 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latin typeface="Economica" panose="020B0604020202020204" charset="0"/>
                  </a:rPr>
                  <a:t> </a:t>
                </a:r>
                <a:r>
                  <a:rPr lang="en-US" sz="2800" dirty="0">
                    <a:latin typeface="Economica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latin typeface="Economica" panose="020B0604020202020204" charset="0"/>
                  </a:rPr>
                  <a:t>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C8D711-378B-7DF6-AA6D-7BAFE8F4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0" y="885055"/>
                <a:ext cx="4140200" cy="1815882"/>
              </a:xfrm>
              <a:prstGeom prst="rect">
                <a:avLst/>
              </a:prstGeom>
              <a:blipFill>
                <a:blip r:embed="rId3"/>
                <a:stretch>
                  <a:fillRect l="-2651" t="-3020" r="-2946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0B5F5DA5-C9C9-6FCB-163D-2CB2809AA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1200846"/>
            <a:ext cx="4403725" cy="3812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6866B8-4A57-734B-DEA0-3C0DAD32C876}"/>
                  </a:ext>
                </a:extLst>
              </p:cNvPr>
              <p:cNvSpPr txBox="1"/>
              <p:nvPr/>
            </p:nvSpPr>
            <p:spPr>
              <a:xfrm>
                <a:off x="4940301" y="2634739"/>
                <a:ext cx="4305300" cy="233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Economica" panose="020B0604020202020204" charset="0"/>
                  </a:rPr>
                  <a:t>No misclassification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Economica" panose="020B0604020202020204" charset="0"/>
                  </a:rPr>
                  <a:t> </a:t>
                </a:r>
                <a:r>
                  <a:rPr lang="en-US" sz="2000" dirty="0">
                    <a:latin typeface="Economica" panose="020B0604020202020204" charset="0"/>
                  </a:rPr>
                  <a:t>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>
                    <a:latin typeface="Economica" panose="020B060402020202020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Economica" panose="020B0604020202020204" charset="0"/>
                  </a:rPr>
                  <a:t>Half right and half wrong</a:t>
                </a:r>
                <a:r>
                  <a:rPr lang="en-US" sz="2000" dirty="0">
                    <a:latin typeface="Economica" panose="020B0604020202020204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Economica" panose="020B0604020202020204" charset="0"/>
                  </a:rPr>
                  <a:t> 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Economica" panose="020B060402020202020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Economica" panose="020B0604020202020204" charset="0"/>
                  </a:rPr>
                  <a:t>All the samples have been incorrectly classified</a:t>
                </a:r>
                <a:r>
                  <a:rPr lang="en-GB" sz="3200" dirty="0">
                    <a:latin typeface="Economica" panose="020B0604020202020204" charset="0"/>
                  </a:rPr>
                  <a:t> </a:t>
                </a:r>
                <a:r>
                  <a:rPr lang="en-US" sz="2000" dirty="0">
                    <a:latin typeface="Economica" panose="020B0604020202020204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Economica" panose="020B0604020202020204" charset="0"/>
                  </a:rPr>
                  <a:t> </a:t>
                </a:r>
                <a:r>
                  <a:rPr lang="en-US" sz="2000" dirty="0">
                    <a:latin typeface="Economica" panose="020B0604020202020204" charset="0"/>
                  </a:rPr>
                  <a:t>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800" dirty="0">
                    <a:latin typeface="Economica" panose="020B0604020202020204" charset="0"/>
                  </a:rPr>
                  <a:t>.</a:t>
                </a:r>
                <a:endParaRPr lang="en-US" sz="24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6866B8-4A57-734B-DEA0-3C0DAD32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1" y="2634739"/>
                <a:ext cx="4305300" cy="2333011"/>
              </a:xfrm>
              <a:prstGeom prst="rect">
                <a:avLst/>
              </a:prstGeom>
              <a:blipFill>
                <a:blip r:embed="rId6"/>
                <a:stretch>
                  <a:fillRect l="-1839" t="-2872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14E332-3F63-30FF-CAAB-368C96BA71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39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603400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259534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FD846C4-BD5B-8763-FE64-485ACD1BC1B9}"/>
              </a:ext>
            </a:extLst>
          </p:cNvPr>
          <p:cNvSpPr/>
          <p:nvPr/>
        </p:nvSpPr>
        <p:spPr>
          <a:xfrm>
            <a:off x="492454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Bagging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C660438-92EA-1938-214A-9F5512D717C1}"/>
              </a:ext>
            </a:extLst>
          </p:cNvPr>
          <p:cNvSpPr/>
          <p:nvPr/>
        </p:nvSpPr>
        <p:spPr>
          <a:xfrm>
            <a:off x="3461115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Boosting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67D120D-DA55-0A26-6A5D-068173ECC11A}"/>
              </a:ext>
            </a:extLst>
          </p:cNvPr>
          <p:cNvSpPr/>
          <p:nvPr/>
        </p:nvSpPr>
        <p:spPr>
          <a:xfrm>
            <a:off x="6324360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10773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AdaBoost Classifier Using SkLearn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40</a:t>
            </a:fld>
            <a:endParaRPr lang="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69B26-F066-ED56-A2EC-AFC6A015E775}"/>
              </a:ext>
            </a:extLst>
          </p:cNvPr>
          <p:cNvSpPr txBox="1"/>
          <p:nvPr/>
        </p:nvSpPr>
        <p:spPr>
          <a:xfrm>
            <a:off x="0" y="4743679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https://scikit-learn.org/stable/modules/generated/sklearn.ensemble.AdaBoostClassifier.html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DE147-E606-B695-F021-39EA5D38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A1D20-D1DF-623D-7946-A86FCFEE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1" y="1095408"/>
            <a:ext cx="8067417" cy="35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8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14" y="200983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Important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41</a:t>
            </a:fld>
            <a:endParaRPr lang="a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2F6CE-B2DD-AA74-D868-1ECE1C6CD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2163"/>
              </p:ext>
            </p:extLst>
          </p:nvPr>
        </p:nvGraphicFramePr>
        <p:xfrm>
          <a:off x="170056" y="1885950"/>
          <a:ext cx="8803888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129">
                  <a:extLst>
                    <a:ext uri="{9D8B030D-6E8A-4147-A177-3AD203B41FA5}">
                      <a16:colId xmlns:a16="http://schemas.microsoft.com/office/drawing/2014/main" val="731137908"/>
                    </a:ext>
                  </a:extLst>
                </a:gridCol>
                <a:gridCol w="5947759">
                  <a:extLst>
                    <a:ext uri="{9D8B030D-6E8A-4147-A177-3AD203B41FA5}">
                      <a16:colId xmlns:a16="http://schemas.microsoft.com/office/drawing/2014/main" val="92582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estimator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base classifier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9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n_estimators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Number of base estimators in the ensemble.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81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learning_rate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Weight applied to each classifier at each boosting iteration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5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7DE8AC-215D-B08C-03DC-F0F0534B6B0B}"/>
              </a:ext>
            </a:extLst>
          </p:cNvPr>
          <p:cNvSpPr txBox="1"/>
          <p:nvPr/>
        </p:nvSpPr>
        <p:spPr>
          <a:xfrm>
            <a:off x="0" y="4749040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https://scikit-learn.org/stable/modules/generated/sklearn.ensemble.AdaBoostClassifier.html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0814B-9831-1344-F0EF-5235EA9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9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73B1-D38C-688F-46B5-93D3D684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376234"/>
            <a:ext cx="7596600" cy="15306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84E9-5356-2B9A-DFCB-570AC36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5" y="1578021"/>
            <a:ext cx="4139810" cy="2702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42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E2015-F015-0A43-41C4-0FEEB0A6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91D-C87F-44A2-ED68-8141A3DB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81034"/>
            <a:ext cx="7596600" cy="1530600"/>
          </a:xfrm>
        </p:spPr>
        <p:txBody>
          <a:bodyPr>
            <a:normAutofit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4E08-68E7-AAFF-FA7A-F9BB4D4CC2C3}"/>
              </a:ext>
            </a:extLst>
          </p:cNvPr>
          <p:cNvSpPr txBox="1">
            <a:spLocks/>
          </p:cNvSpPr>
          <p:nvPr/>
        </p:nvSpPr>
        <p:spPr>
          <a:xfrm>
            <a:off x="3135911" y="1900234"/>
            <a:ext cx="2872177" cy="324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8700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C0FC-DAA6-696E-1A5C-848BE960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0839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D5CDD015-DD29-B0DC-1871-7A3088E61097}"/>
              </a:ext>
            </a:extLst>
          </p:cNvPr>
          <p:cNvSpPr/>
          <p:nvPr/>
        </p:nvSpPr>
        <p:spPr>
          <a:xfrm>
            <a:off x="3212097" y="-724841"/>
            <a:ext cx="2327186" cy="23271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  <a:latin typeface="Economica" panose="020B0604020202020204" charset="0"/>
              </a:rPr>
              <a:t>Bagging</a:t>
            </a:r>
            <a:endParaRPr lang="en-US" sz="3600" dirty="0">
              <a:solidFill>
                <a:sysClr val="windowText" lastClr="000000"/>
              </a:solidFill>
              <a:latin typeface="Economic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636714" y="12686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636715" y="21756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636714" y="30825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636714" y="41335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2A5E5EF9-D84F-B1B5-E18B-0F6D5BC4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05" y="1348057"/>
            <a:ext cx="890955" cy="672441"/>
          </a:xfrm>
          <a:prstGeom prst="rect">
            <a:avLst/>
          </a:prstGeom>
        </p:spPr>
      </p:pic>
      <p:pic>
        <p:nvPicPr>
          <p:cNvPr id="31" name="Picture 30">
            <a:hlinkClick r:id="rId6"/>
            <a:extLst>
              <a:ext uri="{FF2B5EF4-FFF2-40B4-BE49-F238E27FC236}">
                <a16:creationId xmlns:a16="http://schemas.microsoft.com/office/drawing/2014/main" id="{B678CE14-F96D-D424-3039-D4AE864F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781" y="2261564"/>
            <a:ext cx="787401" cy="659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F3A42E-0791-D75D-A98C-928787EB44F7}"/>
              </a:ext>
            </a:extLst>
          </p:cNvPr>
          <p:cNvGrpSpPr/>
          <p:nvPr/>
        </p:nvGrpSpPr>
        <p:grpSpPr>
          <a:xfrm>
            <a:off x="2887781" y="3165421"/>
            <a:ext cx="787286" cy="665636"/>
            <a:chOff x="470326" y="1168558"/>
            <a:chExt cx="4167560" cy="35235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30E3F8-CF10-D0D5-ED56-33F02F6A4435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A4A186-B226-4306-29C8-EC01879E18B2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389B48-8479-8EE6-BE4D-E6EC226AB4D6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7970CB-EA47-3535-899A-085CB74F1B49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4B3A80-94B8-0FCB-A8B2-EE06E2B119B0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966421-95A2-3DA9-F023-57C4B1DF6E84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DB5726-7981-0E10-618B-E2EB9F07D34D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367AF-1E09-E230-D31E-D7BB5E94D90F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B23B02-EF4E-F48F-BAAF-F49384ACAA97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C082F7-3FB0-2E34-0CB5-5599AC2042B8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AAAEAA-6559-A10D-C893-20BF652ACD6A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528509-E39A-87B3-27E9-2C8173CAE95B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1849C2-04BD-0102-C411-5CD843135D25}"/>
                </a:ext>
              </a:extLst>
            </p:cNvPr>
            <p:cNvCxnSpPr>
              <a:stCxn id="10" idx="5"/>
              <a:endCxn id="14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B29658-C4E4-7A02-4B33-2797A6FE6051}"/>
                </a:ext>
              </a:extLst>
            </p:cNvPr>
            <p:cNvCxnSpPr>
              <a:stCxn id="12" idx="4"/>
              <a:endCxn id="17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9E928E-8FBF-1A75-3C2F-50577D706969}"/>
                </a:ext>
              </a:extLst>
            </p:cNvPr>
            <p:cNvCxnSpPr>
              <a:stCxn id="12" idx="5"/>
              <a:endCxn id="15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2D5D14-27F2-F307-365F-7BA928C94FE9}"/>
                </a:ext>
              </a:extLst>
            </p:cNvPr>
            <p:cNvCxnSpPr>
              <a:stCxn id="11" idx="4"/>
              <a:endCxn id="16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643A29-8459-F324-0A4B-A84DD8BDB6BB}"/>
                </a:ext>
              </a:extLst>
            </p:cNvPr>
            <p:cNvCxnSpPr>
              <a:stCxn id="11" idx="3"/>
              <a:endCxn id="13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963F25-5A7A-793C-15E8-3A026F6188D3}"/>
                </a:ext>
              </a:extLst>
            </p:cNvPr>
            <p:cNvCxnSpPr>
              <a:stCxn id="16" idx="3"/>
              <a:endCxn id="18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09F780-60A7-C1CC-C4BC-244AB0A3ADED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4C93EED-F843-8352-1898-B1FFDC6CA99E}"/>
              </a:ext>
            </a:extLst>
          </p:cNvPr>
          <p:cNvSpPr/>
          <p:nvPr/>
        </p:nvSpPr>
        <p:spPr>
          <a:xfrm>
            <a:off x="3252086" y="39420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E6ECCB-3F73-6F37-3C8A-BFC76AFD67CD}"/>
              </a:ext>
            </a:extLst>
          </p:cNvPr>
          <p:cNvSpPr/>
          <p:nvPr/>
        </p:nvSpPr>
        <p:spPr>
          <a:xfrm>
            <a:off x="3252086" y="39991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057306-9EB3-6941-867A-7AA8E02DFD6C}"/>
              </a:ext>
            </a:extLst>
          </p:cNvPr>
          <p:cNvSpPr/>
          <p:nvPr/>
        </p:nvSpPr>
        <p:spPr>
          <a:xfrm>
            <a:off x="3252086" y="40563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hlinkClick r:id="rId4"/>
            <a:extLst>
              <a:ext uri="{FF2B5EF4-FFF2-40B4-BE49-F238E27FC236}">
                <a16:creationId xmlns:a16="http://schemas.microsoft.com/office/drawing/2014/main" id="{99227C24-4949-EDB8-4568-1FB0D8C6E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05" y="4210686"/>
            <a:ext cx="890955" cy="672441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498F804-F94F-F82A-B73F-BACFAEB9DA66}"/>
              </a:ext>
            </a:extLst>
          </p:cNvPr>
          <p:cNvSpPr/>
          <p:nvPr/>
        </p:nvSpPr>
        <p:spPr>
          <a:xfrm>
            <a:off x="676962" y="18407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4CD4F8-E705-52E5-4791-3935CB5FB387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16842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DB939-3DE4-D873-A524-4221D3E39D44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25912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9084F6-DDCF-B5BA-4ACB-087992A02D6E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425EA0-8FC1-AD15-68B3-F45EEF30D472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154523-A5E9-0BC1-C03D-7ABB027BDCBB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AAC5DA0-9510-ECFB-A4A2-7A60900BC42C}"/>
              </a:ext>
            </a:extLst>
          </p:cNvPr>
          <p:cNvSpPr/>
          <p:nvPr/>
        </p:nvSpPr>
        <p:spPr>
          <a:xfrm>
            <a:off x="4106492" y="1588564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0650C6-350D-179F-5499-67EAAA06D940}"/>
              </a:ext>
            </a:extLst>
          </p:cNvPr>
          <p:cNvSpPr/>
          <p:nvPr/>
        </p:nvSpPr>
        <p:spPr>
          <a:xfrm>
            <a:off x="4106492" y="2557511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73D4AFD-2BD4-AD14-AB1A-79263DEB39E0}"/>
              </a:ext>
            </a:extLst>
          </p:cNvPr>
          <p:cNvSpPr/>
          <p:nvPr/>
        </p:nvSpPr>
        <p:spPr>
          <a:xfrm>
            <a:off x="4106492" y="3416940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E16A7C9-E255-D504-91A0-44672C10F313}"/>
              </a:ext>
            </a:extLst>
          </p:cNvPr>
          <p:cNvSpPr/>
          <p:nvPr/>
        </p:nvSpPr>
        <p:spPr>
          <a:xfrm>
            <a:off x="4106492" y="4468683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275C1-E2B4-FED9-C3F8-C58BBFECF33A}"/>
              </a:ext>
            </a:extLst>
          </p:cNvPr>
          <p:cNvSpPr/>
          <p:nvPr/>
        </p:nvSpPr>
        <p:spPr>
          <a:xfrm>
            <a:off x="4829496" y="1498600"/>
            <a:ext cx="734876" cy="316712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Economica" panose="020B0604020202020204" charset="0"/>
              </a:rPr>
              <a:t>Voting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Economica" panose="020B060402020202020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279C997-AB0A-E3B3-C66A-05B62F90A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275" y="1668445"/>
            <a:ext cx="1014325" cy="10143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CFFE49-89A6-C9B3-343F-83A1EAB29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3564" y="3416940"/>
            <a:ext cx="793746" cy="7937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C29D89-9D39-BE07-143B-65A09FE66EF0}"/>
              </a:ext>
            </a:extLst>
          </p:cNvPr>
          <p:cNvSpPr txBox="1"/>
          <p:nvPr/>
        </p:nvSpPr>
        <p:spPr>
          <a:xfrm>
            <a:off x="7232434" y="2880114"/>
            <a:ext cx="73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ubai Medium" panose="020B0603030403030204" pitchFamily="34" charset="-78"/>
                <a:ea typeface="Ebrima" panose="02000000000000000000" pitchFamily="2" charset="0"/>
                <a:cs typeface="Dubai Medium" panose="020B0603030403030204" pitchFamily="34" charset="-78"/>
              </a:rPr>
              <a:t>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427DFD-6260-4622-3521-B4AD02A689F5}"/>
              </a:ext>
            </a:extLst>
          </p:cNvPr>
          <p:cNvSpPr txBox="1"/>
          <p:nvPr/>
        </p:nvSpPr>
        <p:spPr>
          <a:xfrm>
            <a:off x="6673030" y="1082322"/>
            <a:ext cx="18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C000"/>
                  </a:solidFill>
                </a:ln>
                <a:latin typeface="Economica" panose="020B0604020202020204" charset="0"/>
              </a:rPr>
              <a:t>Final Prediction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F0CB6E-7F79-ADDA-4731-440737945B5F}"/>
              </a:ext>
            </a:extLst>
          </p:cNvPr>
          <p:cNvSpPr txBox="1"/>
          <p:nvPr/>
        </p:nvSpPr>
        <p:spPr>
          <a:xfrm>
            <a:off x="3841164" y="846117"/>
            <a:ext cx="111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Economica" panose="020B0604020202020204" charset="0"/>
              </a:rPr>
              <a:t>Predictions</a:t>
            </a:r>
            <a:endParaRPr lang="en-US" sz="1800" dirty="0">
              <a:ln>
                <a:solidFill>
                  <a:srgbClr val="00B050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C60F95-BA97-3703-A316-D7109ED4406F}"/>
              </a:ext>
            </a:extLst>
          </p:cNvPr>
          <p:cNvSpPr/>
          <p:nvPr/>
        </p:nvSpPr>
        <p:spPr>
          <a:xfrm>
            <a:off x="6945403" y="1543987"/>
            <a:ext cx="1309597" cy="1309597"/>
          </a:xfrm>
          <a:prstGeom prst="ellipse">
            <a:avLst/>
          </a:prstGeom>
          <a:noFill/>
          <a:ln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Striped Right 53">
            <a:extLst>
              <a:ext uri="{FF2B5EF4-FFF2-40B4-BE49-F238E27FC236}">
                <a16:creationId xmlns:a16="http://schemas.microsoft.com/office/drawing/2014/main" id="{5B3C5E38-573A-473C-F3CD-AB835214018D}"/>
              </a:ext>
            </a:extLst>
          </p:cNvPr>
          <p:cNvSpPr/>
          <p:nvPr/>
        </p:nvSpPr>
        <p:spPr>
          <a:xfrm>
            <a:off x="-991100" y="2818840"/>
            <a:ext cx="873680" cy="495988"/>
          </a:xfrm>
          <a:prstGeom prst="stripedRightArrow">
            <a:avLst>
              <a:gd name="adj1" fmla="val 50000"/>
              <a:gd name="adj2" fmla="val 9609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CCB9C4-41FD-CB49-9DBD-4AC323ED9C75}"/>
              </a:ext>
            </a:extLst>
          </p:cNvPr>
          <p:cNvSpPr txBox="1"/>
          <p:nvPr/>
        </p:nvSpPr>
        <p:spPr>
          <a:xfrm>
            <a:off x="1453767" y="389619"/>
            <a:ext cx="1504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Economica" panose="020B0604020202020204" charset="0"/>
              </a:rPr>
              <a:t>Data Bootstrapping </a:t>
            </a:r>
            <a:endParaRPr lang="en-US" sz="18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D0A28B2E-8070-54DC-4118-D93C4E8C105F}"/>
              </a:ext>
            </a:extLst>
          </p:cNvPr>
          <p:cNvSpPr/>
          <p:nvPr/>
        </p:nvSpPr>
        <p:spPr>
          <a:xfrm>
            <a:off x="2103439" y="1112331"/>
            <a:ext cx="200658" cy="6626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85B28-D53C-1BF3-BEBE-2DFF2F3A34B8}"/>
              </a:ext>
            </a:extLst>
          </p:cNvPr>
          <p:cNvSpPr txBox="1"/>
          <p:nvPr/>
        </p:nvSpPr>
        <p:spPr>
          <a:xfrm>
            <a:off x="5196934" y="4725575"/>
            <a:ext cx="212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Economica" panose="020B0604020202020204" charset="0"/>
              </a:rPr>
              <a:t>Prediction Aggregation</a:t>
            </a:r>
            <a:endParaRPr lang="en-US" sz="18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16F80AC2-099D-1C35-77C2-B42B969BEC6B}"/>
              </a:ext>
            </a:extLst>
          </p:cNvPr>
          <p:cNvSpPr/>
          <p:nvPr/>
        </p:nvSpPr>
        <p:spPr>
          <a:xfrm rot="6574585">
            <a:off x="4809206" y="4528674"/>
            <a:ext cx="200658" cy="6626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4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73819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2" grpId="0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63" y="130627"/>
            <a:ext cx="5405074" cy="1248229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sym typeface="Open Sans"/>
              </a:rPr>
              <a:t>Some Famous Bagging algorithms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3B019E-BDDE-F501-E2FC-35385AB153CD}"/>
              </a:ext>
            </a:extLst>
          </p:cNvPr>
          <p:cNvGraphicFramePr>
            <a:graphicFrameLocks noGrp="1"/>
          </p:cNvGraphicFramePr>
          <p:nvPr/>
        </p:nvGraphicFramePr>
        <p:xfrm>
          <a:off x="551542" y="1320800"/>
          <a:ext cx="8069944" cy="296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4972">
                  <a:extLst>
                    <a:ext uri="{9D8B030D-6E8A-4147-A177-3AD203B41FA5}">
                      <a16:colId xmlns:a16="http://schemas.microsoft.com/office/drawing/2014/main" val="1096800515"/>
                    </a:ext>
                  </a:extLst>
                </a:gridCol>
                <a:gridCol w="4034972">
                  <a:extLst>
                    <a:ext uri="{9D8B030D-6E8A-4147-A177-3AD203B41FA5}">
                      <a16:colId xmlns:a16="http://schemas.microsoft.com/office/drawing/2014/main" val="1944167301"/>
                    </a:ext>
                  </a:extLst>
                </a:gridCol>
              </a:tblGrid>
              <a:tr h="537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Forest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EXTRA Trees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657276"/>
                  </a:ext>
                </a:extLst>
              </a:tr>
              <a:tr h="242936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latin typeface="Economica" panose="020B0604020202020204" charset="0"/>
                        </a:rPr>
                        <a:t>Optimized Bagging classifier on Decision Tree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2400" dirty="0">
                        <a:latin typeface="Economica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Forest with splitting the subset of the data in every node by selecting a random thresholds for each feature in each 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08676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296707-486B-9ACC-0ED1-8F0099D09376}"/>
              </a:ext>
            </a:extLst>
          </p:cNvPr>
          <p:cNvSpPr txBox="1"/>
          <p:nvPr/>
        </p:nvSpPr>
        <p:spPr>
          <a:xfrm>
            <a:off x="597028" y="4287190"/>
            <a:ext cx="79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conomica" panose="020B0604020202020204" charset="0"/>
              </a:rPr>
              <a:t>Bagging algorithms trade more bias for </a:t>
            </a:r>
            <a:r>
              <a:rPr lang="en-US" sz="3200" dirty="0">
                <a:solidFill>
                  <a:srgbClr val="FF0000"/>
                </a:solidFill>
                <a:latin typeface="Economica" panose="020B0604020202020204" charset="0"/>
              </a:rPr>
              <a:t>lower variance </a:t>
            </a:r>
          </a:p>
        </p:txBody>
      </p:sp>
    </p:spTree>
    <p:extLst>
      <p:ext uri="{BB962C8B-B14F-4D97-AF65-F5344CB8AC3E}">
        <p14:creationId xmlns:p14="http://schemas.microsoft.com/office/powerpoint/2010/main" val="275938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259534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FD846C4-BD5B-8763-FE64-485ACD1BC1B9}"/>
              </a:ext>
            </a:extLst>
          </p:cNvPr>
          <p:cNvSpPr/>
          <p:nvPr/>
        </p:nvSpPr>
        <p:spPr>
          <a:xfrm>
            <a:off x="492454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Bagging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C660438-92EA-1938-214A-9F5512D717C1}"/>
              </a:ext>
            </a:extLst>
          </p:cNvPr>
          <p:cNvSpPr/>
          <p:nvPr/>
        </p:nvSpPr>
        <p:spPr>
          <a:xfrm>
            <a:off x="3461115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Boosting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67D120D-DA55-0A26-6A5D-068173ECC11A}"/>
              </a:ext>
            </a:extLst>
          </p:cNvPr>
          <p:cNvSpPr/>
          <p:nvPr/>
        </p:nvSpPr>
        <p:spPr>
          <a:xfrm>
            <a:off x="6324360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310728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8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73" y="3062515"/>
            <a:ext cx="927454" cy="9274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D0480E-E0F5-BF4E-E8FF-A92E901981E0}"/>
              </a:ext>
            </a:extLst>
          </p:cNvPr>
          <p:cNvSpPr/>
          <p:nvPr/>
        </p:nvSpPr>
        <p:spPr>
          <a:xfrm>
            <a:off x="3003232" y="1002982"/>
            <a:ext cx="3137536" cy="31375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Economica" panose="020B0604020202020204" charset="0"/>
              </a:rPr>
              <a:t>Boosting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5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3471B-67C4-DB6B-A773-BAF7AC6A6E93}"/>
              </a:ext>
            </a:extLst>
          </p:cNvPr>
          <p:cNvSpPr/>
          <p:nvPr/>
        </p:nvSpPr>
        <p:spPr>
          <a:xfrm>
            <a:off x="766331" y="3611282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DD143-B8F6-89B0-CE8C-835D70071D2B}"/>
              </a:ext>
            </a:extLst>
          </p:cNvPr>
          <p:cNvGrpSpPr/>
          <p:nvPr/>
        </p:nvGrpSpPr>
        <p:grpSpPr>
          <a:xfrm>
            <a:off x="903334" y="3817780"/>
            <a:ext cx="1063256" cy="680484"/>
            <a:chOff x="903767" y="3732028"/>
            <a:chExt cx="1063256" cy="68048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29F01D-989B-98DC-8C1E-6DF86EED6173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31696B-B5EC-73B5-998B-659CF321374F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FE1CF09-7603-7DEE-8950-23AA22DE0508}"/>
              </a:ext>
            </a:extLst>
          </p:cNvPr>
          <p:cNvSpPr/>
          <p:nvPr/>
        </p:nvSpPr>
        <p:spPr>
          <a:xfrm>
            <a:off x="1726039" y="3977241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7A61EB-37B8-C976-8552-E3739CFF6DF4}"/>
              </a:ext>
            </a:extLst>
          </p:cNvPr>
          <p:cNvSpPr/>
          <p:nvPr/>
        </p:nvSpPr>
        <p:spPr>
          <a:xfrm>
            <a:off x="1502313" y="4096439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FB356B-99C2-E9F2-DF8C-50905697AFE1}"/>
              </a:ext>
            </a:extLst>
          </p:cNvPr>
          <p:cNvSpPr/>
          <p:nvPr/>
        </p:nvSpPr>
        <p:spPr>
          <a:xfrm>
            <a:off x="1252323" y="4073770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6F5295-7DF5-33DB-750C-410164F0A412}"/>
              </a:ext>
            </a:extLst>
          </p:cNvPr>
          <p:cNvSpPr/>
          <p:nvPr/>
        </p:nvSpPr>
        <p:spPr>
          <a:xfrm>
            <a:off x="1502313" y="4168907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A83CB8-636F-6DB0-29AE-5254346CEFEF}"/>
              </a:ext>
            </a:extLst>
          </p:cNvPr>
          <p:cNvSpPr/>
          <p:nvPr/>
        </p:nvSpPr>
        <p:spPr>
          <a:xfrm>
            <a:off x="1619382" y="3981757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9CF08B-7F00-35A5-87CC-8F2F7E125539}"/>
              </a:ext>
            </a:extLst>
          </p:cNvPr>
          <p:cNvSpPr/>
          <p:nvPr/>
        </p:nvSpPr>
        <p:spPr>
          <a:xfrm>
            <a:off x="1188308" y="4033480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A7FAC4-3B57-6512-0E5A-60B4ADCF9CDB}"/>
              </a:ext>
            </a:extLst>
          </p:cNvPr>
          <p:cNvSpPr/>
          <p:nvPr/>
        </p:nvSpPr>
        <p:spPr>
          <a:xfrm>
            <a:off x="1369628" y="4282747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1EF225-CE70-939A-507D-6781DBF989E6}"/>
              </a:ext>
            </a:extLst>
          </p:cNvPr>
          <p:cNvSpPr/>
          <p:nvPr/>
        </p:nvSpPr>
        <p:spPr>
          <a:xfrm>
            <a:off x="1075448" y="4053909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DBAFE0-22C9-5191-FA72-4DDED29BF9B0}"/>
              </a:ext>
            </a:extLst>
          </p:cNvPr>
          <p:cNvSpPr/>
          <p:nvPr/>
        </p:nvSpPr>
        <p:spPr>
          <a:xfrm>
            <a:off x="993822" y="4229126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7706F7-B006-F81E-4455-1972A95429E8}"/>
              </a:ext>
            </a:extLst>
          </p:cNvPr>
          <p:cNvSpPr/>
          <p:nvPr/>
        </p:nvSpPr>
        <p:spPr>
          <a:xfrm>
            <a:off x="2818333" y="3611282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1841B1-F873-AECB-2A84-97E558CBE698}"/>
              </a:ext>
            </a:extLst>
          </p:cNvPr>
          <p:cNvGrpSpPr/>
          <p:nvPr/>
        </p:nvGrpSpPr>
        <p:grpSpPr>
          <a:xfrm>
            <a:off x="2955336" y="3817780"/>
            <a:ext cx="1063256" cy="680484"/>
            <a:chOff x="903767" y="3732028"/>
            <a:chExt cx="1063256" cy="68048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7473013-7220-D8FA-4D19-D639A671ADB7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89B97F-0334-E90B-E4CE-6B15123C05BF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BDAE83E-7284-95AB-96DE-24A6DE468053}"/>
              </a:ext>
            </a:extLst>
          </p:cNvPr>
          <p:cNvSpPr/>
          <p:nvPr/>
        </p:nvSpPr>
        <p:spPr>
          <a:xfrm>
            <a:off x="3778041" y="3977241"/>
            <a:ext cx="85061" cy="85061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1EBEF7-CA10-8010-9F56-11B3212010A9}"/>
              </a:ext>
            </a:extLst>
          </p:cNvPr>
          <p:cNvSpPr/>
          <p:nvPr/>
        </p:nvSpPr>
        <p:spPr>
          <a:xfrm>
            <a:off x="3554315" y="4096439"/>
            <a:ext cx="85061" cy="85061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96525B-312E-8552-A3C8-8DDB5B237D9F}"/>
              </a:ext>
            </a:extLst>
          </p:cNvPr>
          <p:cNvSpPr/>
          <p:nvPr/>
        </p:nvSpPr>
        <p:spPr>
          <a:xfrm>
            <a:off x="3304325" y="4073770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835AD2-020A-0DA9-2F36-68F16C9D21C5}"/>
              </a:ext>
            </a:extLst>
          </p:cNvPr>
          <p:cNvSpPr/>
          <p:nvPr/>
        </p:nvSpPr>
        <p:spPr>
          <a:xfrm>
            <a:off x="3554315" y="4168907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FF6FED-7F0C-8337-F687-4CEF5CDFBFCC}"/>
              </a:ext>
            </a:extLst>
          </p:cNvPr>
          <p:cNvSpPr/>
          <p:nvPr/>
        </p:nvSpPr>
        <p:spPr>
          <a:xfrm>
            <a:off x="3671384" y="3981757"/>
            <a:ext cx="85061" cy="85061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3BDC6-2DD6-1E77-F32A-6A7D70FB0B6A}"/>
              </a:ext>
            </a:extLst>
          </p:cNvPr>
          <p:cNvSpPr/>
          <p:nvPr/>
        </p:nvSpPr>
        <p:spPr>
          <a:xfrm>
            <a:off x="3240310" y="4033480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F6F43A-011C-78BE-868B-10BA1BD05F2F}"/>
              </a:ext>
            </a:extLst>
          </p:cNvPr>
          <p:cNvSpPr/>
          <p:nvPr/>
        </p:nvSpPr>
        <p:spPr>
          <a:xfrm>
            <a:off x="3421630" y="4282747"/>
            <a:ext cx="85061" cy="85061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7BC3DC2-FF06-E301-1CA9-3607C9A0541E}"/>
              </a:ext>
            </a:extLst>
          </p:cNvPr>
          <p:cNvSpPr/>
          <p:nvPr/>
        </p:nvSpPr>
        <p:spPr>
          <a:xfrm>
            <a:off x="3127450" y="4053909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5802B-70D2-963D-0E3D-1B10EC5BCA42}"/>
              </a:ext>
            </a:extLst>
          </p:cNvPr>
          <p:cNvSpPr/>
          <p:nvPr/>
        </p:nvSpPr>
        <p:spPr>
          <a:xfrm>
            <a:off x="3045824" y="4229126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271BB2-B914-01F1-15F1-9F74D3097A24}"/>
              </a:ext>
            </a:extLst>
          </p:cNvPr>
          <p:cNvSpPr/>
          <p:nvPr/>
        </p:nvSpPr>
        <p:spPr>
          <a:xfrm>
            <a:off x="4801365" y="3611282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C768E-2121-DB5C-D265-CAC01AD1038C}"/>
              </a:ext>
            </a:extLst>
          </p:cNvPr>
          <p:cNvGrpSpPr/>
          <p:nvPr/>
        </p:nvGrpSpPr>
        <p:grpSpPr>
          <a:xfrm>
            <a:off x="4938368" y="3817780"/>
            <a:ext cx="1063256" cy="680484"/>
            <a:chOff x="903767" y="3732028"/>
            <a:chExt cx="1063256" cy="68048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E8BC4B-EBA0-1C6A-DDDD-A52A44FC2E5A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F8D22EB-722C-BA02-368B-D69BC385D4FC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86B6AD00-D69B-0B54-1995-4F8419A290C8}"/>
              </a:ext>
            </a:extLst>
          </p:cNvPr>
          <p:cNvSpPr/>
          <p:nvPr/>
        </p:nvSpPr>
        <p:spPr>
          <a:xfrm>
            <a:off x="5761073" y="3977241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F031FB-D5A2-5B8C-A480-6F1992865C34}"/>
              </a:ext>
            </a:extLst>
          </p:cNvPr>
          <p:cNvSpPr/>
          <p:nvPr/>
        </p:nvSpPr>
        <p:spPr>
          <a:xfrm>
            <a:off x="5537347" y="4096439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03427F0-19E1-746E-ABA2-4ABE5F927D49}"/>
              </a:ext>
            </a:extLst>
          </p:cNvPr>
          <p:cNvSpPr/>
          <p:nvPr/>
        </p:nvSpPr>
        <p:spPr>
          <a:xfrm>
            <a:off x="5287357" y="4073770"/>
            <a:ext cx="85061" cy="8506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344E34-A3C3-50C8-341A-373EABB0DE86}"/>
              </a:ext>
            </a:extLst>
          </p:cNvPr>
          <p:cNvSpPr/>
          <p:nvPr/>
        </p:nvSpPr>
        <p:spPr>
          <a:xfrm>
            <a:off x="5537347" y="4168907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35B08D-6674-E179-B84C-9CCC05BBE44B}"/>
              </a:ext>
            </a:extLst>
          </p:cNvPr>
          <p:cNvSpPr/>
          <p:nvPr/>
        </p:nvSpPr>
        <p:spPr>
          <a:xfrm>
            <a:off x="5654416" y="3981757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D379179-1F97-8E08-3334-EA84D70C3B14}"/>
              </a:ext>
            </a:extLst>
          </p:cNvPr>
          <p:cNvSpPr/>
          <p:nvPr/>
        </p:nvSpPr>
        <p:spPr>
          <a:xfrm>
            <a:off x="5223342" y="4033480"/>
            <a:ext cx="85061" cy="8506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6DDD7E-6C3A-CA11-F149-41C942EDC935}"/>
              </a:ext>
            </a:extLst>
          </p:cNvPr>
          <p:cNvSpPr/>
          <p:nvPr/>
        </p:nvSpPr>
        <p:spPr>
          <a:xfrm>
            <a:off x="5404662" y="4282747"/>
            <a:ext cx="85061" cy="85061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E1139D-6428-82F6-61E7-499510C62A5A}"/>
              </a:ext>
            </a:extLst>
          </p:cNvPr>
          <p:cNvSpPr/>
          <p:nvPr/>
        </p:nvSpPr>
        <p:spPr>
          <a:xfrm>
            <a:off x="5110482" y="4053909"/>
            <a:ext cx="85061" cy="8506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6490A05-1EAA-C0C5-1DB1-9908603FB44C}"/>
              </a:ext>
            </a:extLst>
          </p:cNvPr>
          <p:cNvSpPr/>
          <p:nvPr/>
        </p:nvSpPr>
        <p:spPr>
          <a:xfrm>
            <a:off x="5028856" y="4229126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B62F728-208E-4596-5D9C-B13517A9D208}"/>
              </a:ext>
            </a:extLst>
          </p:cNvPr>
          <p:cNvSpPr/>
          <p:nvPr/>
        </p:nvSpPr>
        <p:spPr>
          <a:xfrm>
            <a:off x="6804156" y="3611282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F058B5-AFCC-F0CD-DAB2-2C020AF414F2}"/>
              </a:ext>
            </a:extLst>
          </p:cNvPr>
          <p:cNvGrpSpPr/>
          <p:nvPr/>
        </p:nvGrpSpPr>
        <p:grpSpPr>
          <a:xfrm>
            <a:off x="6941159" y="3817780"/>
            <a:ext cx="1063256" cy="680484"/>
            <a:chOff x="903767" y="3732028"/>
            <a:chExt cx="1063256" cy="68048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5AA31D-72DA-02E6-4A94-5B63AC4CD9B5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0B8871-FA18-43A4-F2C2-CE86E57D06CB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77588832-9749-5D14-6A16-62B4EA8C9806}"/>
              </a:ext>
            </a:extLst>
          </p:cNvPr>
          <p:cNvSpPr/>
          <p:nvPr/>
        </p:nvSpPr>
        <p:spPr>
          <a:xfrm>
            <a:off x="7763864" y="3977241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BAE838-ECCB-9A70-351B-7B8FB5B544DD}"/>
              </a:ext>
            </a:extLst>
          </p:cNvPr>
          <p:cNvSpPr/>
          <p:nvPr/>
        </p:nvSpPr>
        <p:spPr>
          <a:xfrm>
            <a:off x="7540138" y="4096439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CC93B42-8308-F4CA-4042-B73888AFE6D4}"/>
              </a:ext>
            </a:extLst>
          </p:cNvPr>
          <p:cNvSpPr/>
          <p:nvPr/>
        </p:nvSpPr>
        <p:spPr>
          <a:xfrm>
            <a:off x="7290148" y="4073770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E8B761-3AAD-4D4B-1317-28E0A1061509}"/>
              </a:ext>
            </a:extLst>
          </p:cNvPr>
          <p:cNvSpPr/>
          <p:nvPr/>
        </p:nvSpPr>
        <p:spPr>
          <a:xfrm>
            <a:off x="7540138" y="4168907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03B5FC-0BCF-DF40-DA8D-1EEBF651908A}"/>
              </a:ext>
            </a:extLst>
          </p:cNvPr>
          <p:cNvSpPr/>
          <p:nvPr/>
        </p:nvSpPr>
        <p:spPr>
          <a:xfrm>
            <a:off x="7657207" y="3981757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A4375DA-A009-325F-77A3-02C9E80990ED}"/>
              </a:ext>
            </a:extLst>
          </p:cNvPr>
          <p:cNvSpPr/>
          <p:nvPr/>
        </p:nvSpPr>
        <p:spPr>
          <a:xfrm>
            <a:off x="7226133" y="4033480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EE1F02-41A9-250A-AF80-1B5144F27AAA}"/>
              </a:ext>
            </a:extLst>
          </p:cNvPr>
          <p:cNvSpPr/>
          <p:nvPr/>
        </p:nvSpPr>
        <p:spPr>
          <a:xfrm>
            <a:off x="7407453" y="4282747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5C6E11A-B745-6AB8-EE0B-47ED584602C5}"/>
              </a:ext>
            </a:extLst>
          </p:cNvPr>
          <p:cNvSpPr/>
          <p:nvPr/>
        </p:nvSpPr>
        <p:spPr>
          <a:xfrm>
            <a:off x="7113273" y="4053909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0DAE10-2FC7-7085-556C-45234DA2361A}"/>
              </a:ext>
            </a:extLst>
          </p:cNvPr>
          <p:cNvSpPr/>
          <p:nvPr/>
        </p:nvSpPr>
        <p:spPr>
          <a:xfrm>
            <a:off x="7031647" y="4229126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243ECC03-F737-4519-C5E0-CD61CAB444FF}"/>
              </a:ext>
            </a:extLst>
          </p:cNvPr>
          <p:cNvSpPr/>
          <p:nvPr/>
        </p:nvSpPr>
        <p:spPr>
          <a:xfrm>
            <a:off x="766331" y="913689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17EA75-45FE-E0DC-A014-426314B99B6A}"/>
              </a:ext>
            </a:extLst>
          </p:cNvPr>
          <p:cNvGrpSpPr/>
          <p:nvPr/>
        </p:nvGrpSpPr>
        <p:grpSpPr>
          <a:xfrm>
            <a:off x="903334" y="1120187"/>
            <a:ext cx="1063256" cy="680484"/>
            <a:chOff x="903767" y="3732028"/>
            <a:chExt cx="1063256" cy="680484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2D9ABCB-313F-6CC0-90F6-37E49CB7D60C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FA06918-5CFC-FA14-83E3-6C76DD8C64B3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808F8E14-6D67-A398-39D9-CAA0CD630787}"/>
              </a:ext>
            </a:extLst>
          </p:cNvPr>
          <p:cNvSpPr/>
          <p:nvPr/>
        </p:nvSpPr>
        <p:spPr>
          <a:xfrm>
            <a:off x="1726039" y="1279648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6862076-875A-B8DD-2F7A-167F1035D0D9}"/>
              </a:ext>
            </a:extLst>
          </p:cNvPr>
          <p:cNvSpPr/>
          <p:nvPr/>
        </p:nvSpPr>
        <p:spPr>
          <a:xfrm>
            <a:off x="1502313" y="1398846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E6E03EA-68D5-73C5-041F-4FAE7A7DBC83}"/>
              </a:ext>
            </a:extLst>
          </p:cNvPr>
          <p:cNvSpPr/>
          <p:nvPr/>
        </p:nvSpPr>
        <p:spPr>
          <a:xfrm>
            <a:off x="1252323" y="1376177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1B8BA01-C390-5BFB-0036-8E59718F12F7}"/>
              </a:ext>
            </a:extLst>
          </p:cNvPr>
          <p:cNvSpPr/>
          <p:nvPr/>
        </p:nvSpPr>
        <p:spPr>
          <a:xfrm>
            <a:off x="1502313" y="1471314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09A0F44-E899-2D94-9470-5D82BBFF195E}"/>
              </a:ext>
            </a:extLst>
          </p:cNvPr>
          <p:cNvSpPr/>
          <p:nvPr/>
        </p:nvSpPr>
        <p:spPr>
          <a:xfrm>
            <a:off x="1619382" y="1284164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254B741-0751-2C83-E844-89BA15ED8816}"/>
              </a:ext>
            </a:extLst>
          </p:cNvPr>
          <p:cNvSpPr/>
          <p:nvPr/>
        </p:nvSpPr>
        <p:spPr>
          <a:xfrm>
            <a:off x="1188308" y="1335887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E0BC3FC-7691-49E9-9124-783FF7DC0697}"/>
              </a:ext>
            </a:extLst>
          </p:cNvPr>
          <p:cNvSpPr/>
          <p:nvPr/>
        </p:nvSpPr>
        <p:spPr>
          <a:xfrm>
            <a:off x="1369628" y="1585154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56D16EC-6DF1-5E54-21A4-C952FF2651AB}"/>
              </a:ext>
            </a:extLst>
          </p:cNvPr>
          <p:cNvSpPr/>
          <p:nvPr/>
        </p:nvSpPr>
        <p:spPr>
          <a:xfrm>
            <a:off x="1075448" y="1356316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7C8747-AEDF-30F5-46C8-2B254275B546}"/>
              </a:ext>
            </a:extLst>
          </p:cNvPr>
          <p:cNvSpPr/>
          <p:nvPr/>
        </p:nvSpPr>
        <p:spPr>
          <a:xfrm>
            <a:off x="993822" y="1531533"/>
            <a:ext cx="85061" cy="850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C20167F-3E38-2B99-028B-CC2719A92CDA}"/>
              </a:ext>
            </a:extLst>
          </p:cNvPr>
          <p:cNvSpPr/>
          <p:nvPr/>
        </p:nvSpPr>
        <p:spPr>
          <a:xfrm>
            <a:off x="2818333" y="913689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F31AA39-C65A-F80C-DC66-3E61DC438157}"/>
              </a:ext>
            </a:extLst>
          </p:cNvPr>
          <p:cNvGrpSpPr/>
          <p:nvPr/>
        </p:nvGrpSpPr>
        <p:grpSpPr>
          <a:xfrm>
            <a:off x="2955336" y="1120187"/>
            <a:ext cx="1063256" cy="680484"/>
            <a:chOff x="903767" y="3732028"/>
            <a:chExt cx="1063256" cy="680484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A376C5A-8066-9EE5-7CFA-F97EBD0B4151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B419423-51A1-D94F-E2BC-915608654F3D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Oval 144">
            <a:extLst>
              <a:ext uri="{FF2B5EF4-FFF2-40B4-BE49-F238E27FC236}">
                <a16:creationId xmlns:a16="http://schemas.microsoft.com/office/drawing/2014/main" id="{B1301089-7014-BEE1-073B-23CD6E274D9F}"/>
              </a:ext>
            </a:extLst>
          </p:cNvPr>
          <p:cNvSpPr/>
          <p:nvPr/>
        </p:nvSpPr>
        <p:spPr>
          <a:xfrm>
            <a:off x="3778041" y="1279648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950920C-A863-38EC-E27E-58AAFF2107E1}"/>
              </a:ext>
            </a:extLst>
          </p:cNvPr>
          <p:cNvSpPr/>
          <p:nvPr/>
        </p:nvSpPr>
        <p:spPr>
          <a:xfrm>
            <a:off x="3554315" y="1398846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1CE09A9-1F11-51A4-6D8D-E203FC65D08B}"/>
              </a:ext>
            </a:extLst>
          </p:cNvPr>
          <p:cNvSpPr/>
          <p:nvPr/>
        </p:nvSpPr>
        <p:spPr>
          <a:xfrm>
            <a:off x="3304325" y="1376177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794EA3B-354D-952F-A14F-122BACF7B1F5}"/>
              </a:ext>
            </a:extLst>
          </p:cNvPr>
          <p:cNvSpPr/>
          <p:nvPr/>
        </p:nvSpPr>
        <p:spPr>
          <a:xfrm>
            <a:off x="3671384" y="1284164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03031EF-CF29-8920-F24F-392E85B86581}"/>
              </a:ext>
            </a:extLst>
          </p:cNvPr>
          <p:cNvSpPr/>
          <p:nvPr/>
        </p:nvSpPr>
        <p:spPr>
          <a:xfrm>
            <a:off x="3240310" y="1335887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5E4348B-AB2E-05FE-7B87-9854D482EBAB}"/>
              </a:ext>
            </a:extLst>
          </p:cNvPr>
          <p:cNvSpPr/>
          <p:nvPr/>
        </p:nvSpPr>
        <p:spPr>
          <a:xfrm>
            <a:off x="3421630" y="1585154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4CBEC0C-CA13-EC95-F25D-33AB2B53FEA1}"/>
              </a:ext>
            </a:extLst>
          </p:cNvPr>
          <p:cNvSpPr/>
          <p:nvPr/>
        </p:nvSpPr>
        <p:spPr>
          <a:xfrm>
            <a:off x="3127450" y="1356316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A94DECE-509F-B0F8-3DFF-07BBFEEC084E}"/>
              </a:ext>
            </a:extLst>
          </p:cNvPr>
          <p:cNvSpPr/>
          <p:nvPr/>
        </p:nvSpPr>
        <p:spPr>
          <a:xfrm>
            <a:off x="3045824" y="1531533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6250C7CE-5A23-D07E-E5B2-204F0DE240A2}"/>
              </a:ext>
            </a:extLst>
          </p:cNvPr>
          <p:cNvSpPr/>
          <p:nvPr/>
        </p:nvSpPr>
        <p:spPr>
          <a:xfrm>
            <a:off x="4801365" y="913689"/>
            <a:ext cx="1338262" cy="10526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42EB419-B43D-EA94-C1C5-26B73EE67728}"/>
              </a:ext>
            </a:extLst>
          </p:cNvPr>
          <p:cNvGrpSpPr/>
          <p:nvPr/>
        </p:nvGrpSpPr>
        <p:grpSpPr>
          <a:xfrm>
            <a:off x="4938368" y="1120187"/>
            <a:ext cx="1063256" cy="680484"/>
            <a:chOff x="903767" y="3732028"/>
            <a:chExt cx="1063256" cy="680484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84AEA52F-E368-F999-3CCD-DF655DB1A2E5}"/>
                </a:ext>
              </a:extLst>
            </p:cNvPr>
            <p:cNvCxnSpPr/>
            <p:nvPr/>
          </p:nvCxnSpPr>
          <p:spPr>
            <a:xfrm flipV="1">
              <a:off x="903768" y="3732028"/>
              <a:ext cx="0" cy="680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7A11776D-4520-5102-DAF1-97624E9A2C7E}"/>
                </a:ext>
              </a:extLst>
            </p:cNvPr>
            <p:cNvCxnSpPr/>
            <p:nvPr/>
          </p:nvCxnSpPr>
          <p:spPr>
            <a:xfrm>
              <a:off x="903767" y="4412510"/>
              <a:ext cx="1063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>
            <a:extLst>
              <a:ext uri="{FF2B5EF4-FFF2-40B4-BE49-F238E27FC236}">
                <a16:creationId xmlns:a16="http://schemas.microsoft.com/office/drawing/2014/main" id="{3B07E09A-FAC9-0120-21CB-33B0C052B542}"/>
              </a:ext>
            </a:extLst>
          </p:cNvPr>
          <p:cNvSpPr/>
          <p:nvPr/>
        </p:nvSpPr>
        <p:spPr>
          <a:xfrm>
            <a:off x="5761073" y="1279648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59B9583-B1E1-B2E1-4E94-C62AAC41FF62}"/>
              </a:ext>
            </a:extLst>
          </p:cNvPr>
          <p:cNvSpPr/>
          <p:nvPr/>
        </p:nvSpPr>
        <p:spPr>
          <a:xfrm>
            <a:off x="5537347" y="1398846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9EE72526-18C4-84A1-1A72-9C73F42E9905}"/>
              </a:ext>
            </a:extLst>
          </p:cNvPr>
          <p:cNvSpPr/>
          <p:nvPr/>
        </p:nvSpPr>
        <p:spPr>
          <a:xfrm>
            <a:off x="5537347" y="1471314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9FB7177-55DD-4803-C3F3-48A0278FA6E5}"/>
              </a:ext>
            </a:extLst>
          </p:cNvPr>
          <p:cNvSpPr/>
          <p:nvPr/>
        </p:nvSpPr>
        <p:spPr>
          <a:xfrm>
            <a:off x="5654416" y="1284164"/>
            <a:ext cx="85061" cy="850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CEBBDC3-7FDD-BF15-F4A7-1DF0EF18E59A}"/>
              </a:ext>
            </a:extLst>
          </p:cNvPr>
          <p:cNvSpPr/>
          <p:nvPr/>
        </p:nvSpPr>
        <p:spPr>
          <a:xfrm>
            <a:off x="5028856" y="1531533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0569E28-FA35-1886-EC0F-BA23552EA3B1}"/>
              </a:ext>
            </a:extLst>
          </p:cNvPr>
          <p:cNvSpPr/>
          <p:nvPr/>
        </p:nvSpPr>
        <p:spPr>
          <a:xfrm>
            <a:off x="790693" y="241719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4C10EF5-9E5F-9460-F381-17225B7779D5}"/>
              </a:ext>
            </a:extLst>
          </p:cNvPr>
          <p:cNvSpPr/>
          <p:nvPr/>
        </p:nvSpPr>
        <p:spPr>
          <a:xfrm>
            <a:off x="4825727" y="241719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41F50D-E91B-1E04-E4A2-F0E3C237E679}"/>
              </a:ext>
            </a:extLst>
          </p:cNvPr>
          <p:cNvSpPr/>
          <p:nvPr/>
        </p:nvSpPr>
        <p:spPr>
          <a:xfrm>
            <a:off x="2842695" y="241719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3438EEE-3A50-1966-3705-9407E6F28DC8}"/>
              </a:ext>
            </a:extLst>
          </p:cNvPr>
          <p:cNvSpPr/>
          <p:nvPr/>
        </p:nvSpPr>
        <p:spPr>
          <a:xfrm>
            <a:off x="6828518" y="241719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646ABBB-5906-6C9B-C728-777960F34909}"/>
              </a:ext>
            </a:extLst>
          </p:cNvPr>
          <p:cNvCxnSpPr>
            <a:stCxn id="101" idx="3"/>
          </p:cNvCxnSpPr>
          <p:nvPr/>
        </p:nvCxnSpPr>
        <p:spPr>
          <a:xfrm>
            <a:off x="2104593" y="1440001"/>
            <a:ext cx="713740" cy="274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97596B2-C87B-4B01-F003-E8FC811F15B6}"/>
              </a:ext>
            </a:extLst>
          </p:cNvPr>
          <p:cNvCxnSpPr>
            <a:stCxn id="141" idx="3"/>
            <a:endCxn id="36" idx="1"/>
          </p:cNvCxnSpPr>
          <p:nvPr/>
        </p:nvCxnSpPr>
        <p:spPr>
          <a:xfrm>
            <a:off x="4156595" y="1440001"/>
            <a:ext cx="644770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90F446F-74B0-CC50-E284-253E518DFB9B}"/>
              </a:ext>
            </a:extLst>
          </p:cNvPr>
          <p:cNvCxnSpPr>
            <a:stCxn id="155" idx="3"/>
            <a:endCxn id="49" idx="1"/>
          </p:cNvCxnSpPr>
          <p:nvPr/>
        </p:nvCxnSpPr>
        <p:spPr>
          <a:xfrm>
            <a:off x="6139627" y="1440001"/>
            <a:ext cx="664529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CA3AC92D-3FA8-1EFB-BF65-AD29A8D276FD}"/>
              </a:ext>
            </a:extLst>
          </p:cNvPr>
          <p:cNvCxnSpPr>
            <a:stCxn id="4" idx="0"/>
            <a:endCxn id="176" idx="2"/>
          </p:cNvCxnSpPr>
          <p:nvPr/>
        </p:nvCxnSpPr>
        <p:spPr>
          <a:xfrm flipV="1">
            <a:off x="1435462" y="3248491"/>
            <a:ext cx="1" cy="36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584344D-30C9-C3F7-DDD6-540F45FDEDBB}"/>
              </a:ext>
            </a:extLst>
          </p:cNvPr>
          <p:cNvCxnSpPr>
            <a:stCxn id="176" idx="0"/>
            <a:endCxn id="101" idx="2"/>
          </p:cNvCxnSpPr>
          <p:nvPr/>
        </p:nvCxnSpPr>
        <p:spPr>
          <a:xfrm flipH="1" flipV="1">
            <a:off x="1435462" y="1966312"/>
            <a:ext cx="1" cy="45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00F27C5-1E10-C3C5-3E10-91C479B406AC}"/>
              </a:ext>
            </a:extLst>
          </p:cNvPr>
          <p:cNvCxnSpPr>
            <a:stCxn id="23" idx="0"/>
            <a:endCxn id="178" idx="2"/>
          </p:cNvCxnSpPr>
          <p:nvPr/>
        </p:nvCxnSpPr>
        <p:spPr>
          <a:xfrm flipV="1">
            <a:off x="3487464" y="3248491"/>
            <a:ext cx="1" cy="36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1DCD5E49-38E1-EE7F-92B2-AE2509E60E31}"/>
              </a:ext>
            </a:extLst>
          </p:cNvPr>
          <p:cNvCxnSpPr>
            <a:stCxn id="178" idx="0"/>
            <a:endCxn id="141" idx="2"/>
          </p:cNvCxnSpPr>
          <p:nvPr/>
        </p:nvCxnSpPr>
        <p:spPr>
          <a:xfrm flipH="1" flipV="1">
            <a:off x="3487464" y="1966312"/>
            <a:ext cx="1" cy="45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3CD9322-136E-D1B7-C5A7-D77EC48B8E93}"/>
              </a:ext>
            </a:extLst>
          </p:cNvPr>
          <p:cNvCxnSpPr>
            <a:stCxn id="177" idx="0"/>
            <a:endCxn id="155" idx="2"/>
          </p:cNvCxnSpPr>
          <p:nvPr/>
        </p:nvCxnSpPr>
        <p:spPr>
          <a:xfrm flipH="1" flipV="1">
            <a:off x="5470496" y="1966312"/>
            <a:ext cx="1" cy="45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570D1D3A-85C8-E5FB-EAA5-0ED4567D5AE6}"/>
              </a:ext>
            </a:extLst>
          </p:cNvPr>
          <p:cNvCxnSpPr>
            <a:stCxn id="36" idx="0"/>
            <a:endCxn id="177" idx="2"/>
          </p:cNvCxnSpPr>
          <p:nvPr/>
        </p:nvCxnSpPr>
        <p:spPr>
          <a:xfrm flipV="1">
            <a:off x="5470496" y="3248491"/>
            <a:ext cx="1" cy="36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36757346-39EE-4646-FA1F-41237EC1632C}"/>
              </a:ext>
            </a:extLst>
          </p:cNvPr>
          <p:cNvCxnSpPr>
            <a:stCxn id="49" idx="0"/>
            <a:endCxn id="179" idx="2"/>
          </p:cNvCxnSpPr>
          <p:nvPr/>
        </p:nvCxnSpPr>
        <p:spPr>
          <a:xfrm flipV="1">
            <a:off x="7473287" y="3248491"/>
            <a:ext cx="1" cy="36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6D51A6E4-029F-CD49-72DF-0C17364BC375}"/>
              </a:ext>
            </a:extLst>
          </p:cNvPr>
          <p:cNvSpPr/>
          <p:nvPr/>
        </p:nvSpPr>
        <p:spPr>
          <a:xfrm rot="1716832">
            <a:off x="1381864" y="906482"/>
            <a:ext cx="802485" cy="1333414"/>
          </a:xfrm>
          <a:custGeom>
            <a:avLst/>
            <a:gdLst>
              <a:gd name="connsiteX0" fmla="*/ 0 w 802485"/>
              <a:gd name="connsiteY0" fmla="*/ 134345 h 1333414"/>
              <a:gd name="connsiteX1" fmla="*/ 206925 w 802485"/>
              <a:gd name="connsiteY1" fmla="*/ 21461 h 1333414"/>
              <a:gd name="connsiteX2" fmla="*/ 444959 w 802485"/>
              <a:gd name="connsiteY2" fmla="*/ 91455 h 1333414"/>
              <a:gd name="connsiteX3" fmla="*/ 781025 w 802485"/>
              <a:gd name="connsiteY3" fmla="*/ 707490 h 1333414"/>
              <a:gd name="connsiteX4" fmla="*/ 711031 w 802485"/>
              <a:gd name="connsiteY4" fmla="*/ 945524 h 1333414"/>
              <a:gd name="connsiteX5" fmla="*/ 0 w 802485"/>
              <a:gd name="connsiteY5" fmla="*/ 1333414 h 133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2485" h="1333414">
                <a:moveTo>
                  <a:pt x="0" y="134345"/>
                </a:moveTo>
                <a:lnTo>
                  <a:pt x="206925" y="21461"/>
                </a:lnTo>
                <a:cubicBezTo>
                  <a:pt x="291984" y="-24942"/>
                  <a:pt x="398556" y="6396"/>
                  <a:pt x="444959" y="91455"/>
                </a:cubicBezTo>
                <a:lnTo>
                  <a:pt x="781025" y="707490"/>
                </a:lnTo>
                <a:cubicBezTo>
                  <a:pt x="827428" y="792550"/>
                  <a:pt x="796090" y="899121"/>
                  <a:pt x="711031" y="945524"/>
                </a:cubicBezTo>
                <a:lnTo>
                  <a:pt x="0" y="1333414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96AC62B2-34B9-ED82-BA50-6F8CFA6A15B3}"/>
              </a:ext>
            </a:extLst>
          </p:cNvPr>
          <p:cNvSpPr/>
          <p:nvPr/>
        </p:nvSpPr>
        <p:spPr>
          <a:xfrm rot="1696008">
            <a:off x="672982" y="661354"/>
            <a:ext cx="739338" cy="1295916"/>
          </a:xfrm>
          <a:custGeom>
            <a:avLst/>
            <a:gdLst>
              <a:gd name="connsiteX0" fmla="*/ 92390 w 739338"/>
              <a:gd name="connsiteY0" fmla="*/ 347862 h 1295916"/>
              <a:gd name="connsiteX1" fmla="*/ 739338 w 739338"/>
              <a:gd name="connsiteY1" fmla="*/ 0 h 1295916"/>
              <a:gd name="connsiteX2" fmla="*/ 739338 w 739338"/>
              <a:gd name="connsiteY2" fmla="*/ 1195142 h 1295916"/>
              <a:gd name="connsiteX3" fmla="*/ 590890 w 739338"/>
              <a:gd name="connsiteY3" fmla="*/ 1274962 h 1295916"/>
              <a:gd name="connsiteX4" fmla="*/ 353285 w 739338"/>
              <a:gd name="connsiteY4" fmla="*/ 1203527 h 1295916"/>
              <a:gd name="connsiteX5" fmla="*/ 20955 w 739338"/>
              <a:gd name="connsiteY5" fmla="*/ 585467 h 1295916"/>
              <a:gd name="connsiteX6" fmla="*/ 92390 w 739338"/>
              <a:gd name="connsiteY6" fmla="*/ 347862 h 129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338" h="1295916">
                <a:moveTo>
                  <a:pt x="92390" y="347862"/>
                </a:moveTo>
                <a:lnTo>
                  <a:pt x="739338" y="0"/>
                </a:lnTo>
                <a:lnTo>
                  <a:pt x="739338" y="1195142"/>
                </a:lnTo>
                <a:lnTo>
                  <a:pt x="590890" y="1274962"/>
                </a:lnTo>
                <a:cubicBezTo>
                  <a:pt x="505551" y="1320848"/>
                  <a:pt x="399171" y="1288866"/>
                  <a:pt x="353285" y="1203527"/>
                </a:cubicBezTo>
                <a:lnTo>
                  <a:pt x="20955" y="585467"/>
                </a:lnTo>
                <a:cubicBezTo>
                  <a:pt x="-24931" y="500128"/>
                  <a:pt x="7052" y="393748"/>
                  <a:pt x="92390" y="347862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4631B893-0E3D-D712-3186-D8E40ED4F03F}"/>
              </a:ext>
            </a:extLst>
          </p:cNvPr>
          <p:cNvSpPr/>
          <p:nvPr/>
        </p:nvSpPr>
        <p:spPr>
          <a:xfrm>
            <a:off x="2818332" y="1474382"/>
            <a:ext cx="1338262" cy="483784"/>
          </a:xfrm>
          <a:custGeom>
            <a:avLst/>
            <a:gdLst>
              <a:gd name="connsiteX0" fmla="*/ 0 w 1338262"/>
              <a:gd name="connsiteY0" fmla="*/ 0 h 483784"/>
              <a:gd name="connsiteX1" fmla="*/ 1338262 w 1338262"/>
              <a:gd name="connsiteY1" fmla="*/ 0 h 483784"/>
              <a:gd name="connsiteX2" fmla="*/ 1338262 w 1338262"/>
              <a:gd name="connsiteY2" fmla="*/ 308343 h 483784"/>
              <a:gd name="connsiteX3" fmla="*/ 1162821 w 1338262"/>
              <a:gd name="connsiteY3" fmla="*/ 483784 h 483784"/>
              <a:gd name="connsiteX4" fmla="*/ 175441 w 1338262"/>
              <a:gd name="connsiteY4" fmla="*/ 483784 h 483784"/>
              <a:gd name="connsiteX5" fmla="*/ 0 w 1338262"/>
              <a:gd name="connsiteY5" fmla="*/ 308343 h 48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8262" h="483784">
                <a:moveTo>
                  <a:pt x="0" y="0"/>
                </a:moveTo>
                <a:lnTo>
                  <a:pt x="1338262" y="0"/>
                </a:lnTo>
                <a:lnTo>
                  <a:pt x="1338262" y="308343"/>
                </a:lnTo>
                <a:cubicBezTo>
                  <a:pt x="1338262" y="405236"/>
                  <a:pt x="1259714" y="483784"/>
                  <a:pt x="1162821" y="483784"/>
                </a:cubicBezTo>
                <a:lnTo>
                  <a:pt x="175441" y="483784"/>
                </a:lnTo>
                <a:cubicBezTo>
                  <a:pt x="78548" y="483784"/>
                  <a:pt x="0" y="405236"/>
                  <a:pt x="0" y="308343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220F79E6-C140-94F2-5288-B3E7BB984026}"/>
              </a:ext>
            </a:extLst>
          </p:cNvPr>
          <p:cNvSpPr/>
          <p:nvPr/>
        </p:nvSpPr>
        <p:spPr>
          <a:xfrm>
            <a:off x="2815621" y="913129"/>
            <a:ext cx="1338262" cy="556044"/>
          </a:xfrm>
          <a:custGeom>
            <a:avLst/>
            <a:gdLst>
              <a:gd name="connsiteX0" fmla="*/ 175441 w 1338262"/>
              <a:gd name="connsiteY0" fmla="*/ 0 h 556044"/>
              <a:gd name="connsiteX1" fmla="*/ 1162821 w 1338262"/>
              <a:gd name="connsiteY1" fmla="*/ 0 h 556044"/>
              <a:gd name="connsiteX2" fmla="*/ 1338262 w 1338262"/>
              <a:gd name="connsiteY2" fmla="*/ 175441 h 556044"/>
              <a:gd name="connsiteX3" fmla="*/ 1338262 w 1338262"/>
              <a:gd name="connsiteY3" fmla="*/ 556044 h 556044"/>
              <a:gd name="connsiteX4" fmla="*/ 0 w 1338262"/>
              <a:gd name="connsiteY4" fmla="*/ 556044 h 556044"/>
              <a:gd name="connsiteX5" fmla="*/ 0 w 1338262"/>
              <a:gd name="connsiteY5" fmla="*/ 175441 h 556044"/>
              <a:gd name="connsiteX6" fmla="*/ 175441 w 1338262"/>
              <a:gd name="connsiteY6" fmla="*/ 0 h 5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8262" h="556044">
                <a:moveTo>
                  <a:pt x="175441" y="0"/>
                </a:moveTo>
                <a:lnTo>
                  <a:pt x="1162821" y="0"/>
                </a:lnTo>
                <a:cubicBezTo>
                  <a:pt x="1259714" y="0"/>
                  <a:pt x="1338262" y="78548"/>
                  <a:pt x="1338262" y="175441"/>
                </a:cubicBezTo>
                <a:lnTo>
                  <a:pt x="1338262" y="556044"/>
                </a:lnTo>
                <a:lnTo>
                  <a:pt x="0" y="556044"/>
                </a:lnTo>
                <a:lnTo>
                  <a:pt x="0" y="175441"/>
                </a:lnTo>
                <a:cubicBezTo>
                  <a:pt x="0" y="78548"/>
                  <a:pt x="78548" y="0"/>
                  <a:pt x="175441" y="0"/>
                </a:cubicBez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54A04227-1AB3-8E0B-B247-DE831FAD463D}"/>
              </a:ext>
            </a:extLst>
          </p:cNvPr>
          <p:cNvSpPr/>
          <p:nvPr/>
        </p:nvSpPr>
        <p:spPr>
          <a:xfrm>
            <a:off x="4797919" y="912686"/>
            <a:ext cx="575244" cy="1052623"/>
          </a:xfrm>
          <a:custGeom>
            <a:avLst/>
            <a:gdLst>
              <a:gd name="connsiteX0" fmla="*/ 175441 w 575244"/>
              <a:gd name="connsiteY0" fmla="*/ 0 h 1052623"/>
              <a:gd name="connsiteX1" fmla="*/ 575244 w 575244"/>
              <a:gd name="connsiteY1" fmla="*/ 0 h 1052623"/>
              <a:gd name="connsiteX2" fmla="*/ 575244 w 575244"/>
              <a:gd name="connsiteY2" fmla="*/ 1052623 h 1052623"/>
              <a:gd name="connsiteX3" fmla="*/ 175441 w 575244"/>
              <a:gd name="connsiteY3" fmla="*/ 1052623 h 1052623"/>
              <a:gd name="connsiteX4" fmla="*/ 0 w 575244"/>
              <a:gd name="connsiteY4" fmla="*/ 877182 h 1052623"/>
              <a:gd name="connsiteX5" fmla="*/ 0 w 575244"/>
              <a:gd name="connsiteY5" fmla="*/ 175441 h 1052623"/>
              <a:gd name="connsiteX6" fmla="*/ 175441 w 575244"/>
              <a:gd name="connsiteY6" fmla="*/ 0 h 10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244" h="1052623">
                <a:moveTo>
                  <a:pt x="175441" y="0"/>
                </a:moveTo>
                <a:lnTo>
                  <a:pt x="575244" y="0"/>
                </a:lnTo>
                <a:lnTo>
                  <a:pt x="575244" y="1052623"/>
                </a:lnTo>
                <a:lnTo>
                  <a:pt x="175441" y="1052623"/>
                </a:lnTo>
                <a:cubicBezTo>
                  <a:pt x="78548" y="1052623"/>
                  <a:pt x="0" y="974075"/>
                  <a:pt x="0" y="877182"/>
                </a:cubicBezTo>
                <a:lnTo>
                  <a:pt x="0" y="175441"/>
                </a:lnTo>
                <a:cubicBezTo>
                  <a:pt x="0" y="78548"/>
                  <a:pt x="78548" y="0"/>
                  <a:pt x="175441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83654C9D-AC0F-F2A4-60B9-8620AE0DB2B4}"/>
              </a:ext>
            </a:extLst>
          </p:cNvPr>
          <p:cNvSpPr/>
          <p:nvPr/>
        </p:nvSpPr>
        <p:spPr>
          <a:xfrm>
            <a:off x="5375138" y="913368"/>
            <a:ext cx="763274" cy="1052623"/>
          </a:xfrm>
          <a:custGeom>
            <a:avLst/>
            <a:gdLst>
              <a:gd name="connsiteX0" fmla="*/ 0 w 763274"/>
              <a:gd name="connsiteY0" fmla="*/ 0 h 1052623"/>
              <a:gd name="connsiteX1" fmla="*/ 587833 w 763274"/>
              <a:gd name="connsiteY1" fmla="*/ 0 h 1052623"/>
              <a:gd name="connsiteX2" fmla="*/ 763274 w 763274"/>
              <a:gd name="connsiteY2" fmla="*/ 175441 h 1052623"/>
              <a:gd name="connsiteX3" fmla="*/ 763274 w 763274"/>
              <a:gd name="connsiteY3" fmla="*/ 877182 h 1052623"/>
              <a:gd name="connsiteX4" fmla="*/ 587833 w 763274"/>
              <a:gd name="connsiteY4" fmla="*/ 1052623 h 1052623"/>
              <a:gd name="connsiteX5" fmla="*/ 0 w 763274"/>
              <a:gd name="connsiteY5" fmla="*/ 1052623 h 10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274" h="1052623">
                <a:moveTo>
                  <a:pt x="0" y="0"/>
                </a:moveTo>
                <a:lnTo>
                  <a:pt x="587833" y="0"/>
                </a:lnTo>
                <a:cubicBezTo>
                  <a:pt x="684726" y="0"/>
                  <a:pt x="763274" y="78548"/>
                  <a:pt x="763274" y="175441"/>
                </a:cubicBezTo>
                <a:lnTo>
                  <a:pt x="763274" y="877182"/>
                </a:lnTo>
                <a:cubicBezTo>
                  <a:pt x="763274" y="974075"/>
                  <a:pt x="684726" y="1052623"/>
                  <a:pt x="587833" y="1052623"/>
                </a:cubicBezTo>
                <a:lnTo>
                  <a:pt x="0" y="1052623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EAC232E-7978-93D7-F292-5A477046EC34}"/>
              </a:ext>
            </a:extLst>
          </p:cNvPr>
          <p:cNvSpPr/>
          <p:nvPr/>
        </p:nvSpPr>
        <p:spPr>
          <a:xfrm>
            <a:off x="5287357" y="1376177"/>
            <a:ext cx="85061" cy="85061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5505D46-347B-0825-87D5-628F19533627}"/>
              </a:ext>
            </a:extLst>
          </p:cNvPr>
          <p:cNvSpPr/>
          <p:nvPr/>
        </p:nvSpPr>
        <p:spPr>
          <a:xfrm>
            <a:off x="5223342" y="1335887"/>
            <a:ext cx="85061" cy="85061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C2DDC74-21E2-EA6D-DE0A-47FC7E8AFA5A}"/>
              </a:ext>
            </a:extLst>
          </p:cNvPr>
          <p:cNvSpPr/>
          <p:nvPr/>
        </p:nvSpPr>
        <p:spPr>
          <a:xfrm>
            <a:off x="5110482" y="1356316"/>
            <a:ext cx="85061" cy="85061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8E3EEB66-C3EE-66F8-3253-5702EA8AA3B3}"/>
              </a:ext>
            </a:extLst>
          </p:cNvPr>
          <p:cNvSpPr/>
          <p:nvPr/>
        </p:nvSpPr>
        <p:spPr>
          <a:xfrm>
            <a:off x="5404662" y="1585154"/>
            <a:ext cx="85061" cy="85061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E3FD74A-A216-296D-2629-D12B4A709488}"/>
              </a:ext>
            </a:extLst>
          </p:cNvPr>
          <p:cNvSpPr/>
          <p:nvPr/>
        </p:nvSpPr>
        <p:spPr>
          <a:xfrm>
            <a:off x="3554315" y="1471314"/>
            <a:ext cx="85061" cy="8506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E5DD1D5-4D8F-4676-46B3-08A205DF9448}"/>
              </a:ext>
            </a:extLst>
          </p:cNvPr>
          <p:cNvGrpSpPr/>
          <p:nvPr/>
        </p:nvGrpSpPr>
        <p:grpSpPr>
          <a:xfrm>
            <a:off x="1099730" y="2568125"/>
            <a:ext cx="676501" cy="469267"/>
            <a:chOff x="5932458" y="1312336"/>
            <a:chExt cx="1934307" cy="1341767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7A69BB9-16BB-FD0E-EB30-3BA6EF0FF6BC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334CC27-7E02-0DB9-34C1-F1549E776879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0D568D6-AB36-DB8B-D909-54018C71EF8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968E3C9B-6023-B945-4570-327648BE8CF7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A8C0B80-E908-1018-47C5-99145FA765D5}"/>
                </a:ext>
              </a:extLst>
            </p:cNvPr>
            <p:cNvCxnSpPr>
              <a:cxnSpLocks/>
              <a:stCxn id="229" idx="3"/>
              <a:endCxn id="230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0B68680-8F33-ADE4-F454-F60158D84420}"/>
              </a:ext>
            </a:extLst>
          </p:cNvPr>
          <p:cNvGrpSpPr/>
          <p:nvPr/>
        </p:nvGrpSpPr>
        <p:grpSpPr>
          <a:xfrm>
            <a:off x="3028008" y="2507893"/>
            <a:ext cx="931036" cy="645830"/>
            <a:chOff x="5932458" y="1312336"/>
            <a:chExt cx="1934307" cy="1341767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CD3B7F07-CFF2-7586-9080-E36F04C01C0B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1B8FE19-F842-2ABE-6562-0E94126735BA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5DD507A7-DD2D-7557-78EB-01A4C6FADE4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E13E62ED-44CD-8405-2776-F5E989327E5C}"/>
                </a:ext>
              </a:extLst>
            </p:cNvPr>
            <p:cNvCxnSpPr>
              <a:cxnSpLocks/>
              <a:stCxn id="235" idx="5"/>
              <a:endCxn id="237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E1903E4-3738-DBC1-6ACD-3F76665C24A3}"/>
                </a:ext>
              </a:extLst>
            </p:cNvPr>
            <p:cNvCxnSpPr>
              <a:cxnSpLocks/>
              <a:stCxn id="235" idx="3"/>
              <a:endCxn id="236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7003757-3159-A44A-789B-7516A8AD967E}"/>
              </a:ext>
            </a:extLst>
          </p:cNvPr>
          <p:cNvGrpSpPr/>
          <p:nvPr/>
        </p:nvGrpSpPr>
        <p:grpSpPr>
          <a:xfrm>
            <a:off x="5247819" y="2680842"/>
            <a:ext cx="438247" cy="303998"/>
            <a:chOff x="5932458" y="1312336"/>
            <a:chExt cx="1934307" cy="1341767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22198DE-BD37-BE36-40E9-C59B77AC0289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8B093FD-0800-C51D-DE53-18CDD776CD55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940A874-8073-2BD9-5D0F-E946A73CEF0D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48BD7B6-2DD2-C304-EA04-0FE0901F5D52}"/>
                </a:ext>
              </a:extLst>
            </p:cNvPr>
            <p:cNvCxnSpPr>
              <a:cxnSpLocks/>
              <a:stCxn id="241" idx="5"/>
              <a:endCxn id="243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8D4362C-4D7A-1181-7240-D678C26C124E}"/>
                </a:ext>
              </a:extLst>
            </p:cNvPr>
            <p:cNvCxnSpPr>
              <a:cxnSpLocks/>
              <a:stCxn id="241" idx="3"/>
              <a:endCxn id="242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955FD69-1624-6967-4664-994635784AF1}"/>
              </a:ext>
            </a:extLst>
          </p:cNvPr>
          <p:cNvGrpSpPr/>
          <p:nvPr/>
        </p:nvGrpSpPr>
        <p:grpSpPr>
          <a:xfrm>
            <a:off x="7052458" y="2519976"/>
            <a:ext cx="841656" cy="583830"/>
            <a:chOff x="5932458" y="1312336"/>
            <a:chExt cx="1934307" cy="1341767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E9A3594-0F2E-32A5-84A7-BCC5B0664D62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2A6A259-D588-8F04-7B3C-B4A5498C37FD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7C62861-BFAF-DB0E-5EE6-3966F1EEF59E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38D55CF7-6EF5-6A7C-C95D-6480D44EE3B4}"/>
                </a:ext>
              </a:extLst>
            </p:cNvPr>
            <p:cNvCxnSpPr>
              <a:cxnSpLocks/>
              <a:stCxn id="247" idx="5"/>
              <a:endCxn id="249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9B8349AD-266E-0DD3-6705-C037F20673E4}"/>
                </a:ext>
              </a:extLst>
            </p:cNvPr>
            <p:cNvCxnSpPr>
              <a:cxnSpLocks/>
              <a:stCxn id="247" idx="3"/>
              <a:endCxn id="248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78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5909</TotalTime>
  <Words>2529</Words>
  <Application>Microsoft Office PowerPoint</Application>
  <PresentationFormat>On-screen Show (16:9)</PresentationFormat>
  <Paragraphs>1700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Ebrima</vt:lpstr>
      <vt:lpstr>Algerian</vt:lpstr>
      <vt:lpstr>Open Sans</vt:lpstr>
      <vt:lpstr>Cambria Math</vt:lpstr>
      <vt:lpstr>Dubai Medium</vt:lpstr>
      <vt:lpstr>Economica</vt:lpstr>
      <vt:lpstr>Arial</vt:lpstr>
      <vt:lpstr>Luxe</vt:lpstr>
      <vt:lpstr>Classification (Ensemble Methods) Part 2 : Boosting AdaBoost</vt:lpstr>
      <vt:lpstr>PowerPoint Presentation</vt:lpstr>
      <vt:lpstr>Supervised Learning</vt:lpstr>
      <vt:lpstr>Ensemble Learning</vt:lpstr>
      <vt:lpstr>PowerPoint Presentation</vt:lpstr>
      <vt:lpstr>Some Famous Bagging algorithms</vt:lpstr>
      <vt:lpstr>Ensemble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AdaBoost Classifier Using SkLearn</vt:lpstr>
      <vt:lpstr>Important parameters</vt:lpstr>
      <vt:lpstr>Thank you for listening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user</dc:creator>
  <cp:lastModifiedBy>alaa alnissany</cp:lastModifiedBy>
  <cp:revision>47</cp:revision>
  <dcterms:modified xsi:type="dcterms:W3CDTF">2023-11-11T23:05:27Z</dcterms:modified>
</cp:coreProperties>
</file>